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7D84"/>
    <a:srgbClr val="5DD5FF"/>
    <a:srgbClr val="FF0D97"/>
    <a:srgbClr val="0000CC"/>
    <a:srgbClr val="003635"/>
    <a:srgbClr val="9EFF29"/>
    <a:srgbClr val="C80064"/>
    <a:srgbClr val="C33A1F"/>
    <a:srgbClr val="FF254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5297" y="2308123"/>
            <a:ext cx="7978879" cy="15928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679" y="3967315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4" y="23908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172498"/>
            <a:ext cx="8246070" cy="360597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921" y="539273"/>
            <a:ext cx="680559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B7D8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045" y="1327355"/>
            <a:ext cx="6828503" cy="3493877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227400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11266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83663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11266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83663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457" y="2079523"/>
            <a:ext cx="6975987" cy="1659188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548" y="3827200"/>
            <a:ext cx="7875639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2018-09-21T18:53:44Z</dcterms:modified>
</cp:coreProperties>
</file>