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E1DE"/>
    <a:srgbClr val="8150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ata2.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9EC8C-78F7-4D22-A1ED-B5D192A54A32}" type="doc">
      <dgm:prSet loTypeId="urn:microsoft.com/office/officeart/2005/8/layout/bList2" loCatId="list" qsTypeId="urn:microsoft.com/office/officeart/2005/8/quickstyle/simple1" qsCatId="simple" csTypeId="urn:microsoft.com/office/officeart/2005/8/colors/accent1_2" csCatId="accent1" phldr="1"/>
      <dgm:spPr/>
    </dgm:pt>
    <dgm:pt modelId="{15D3BCBF-FBA7-4861-AE2D-BFC9BB412C07}">
      <dgm:prSet phldrT="[Text]" custT="1"/>
      <dgm:spPr/>
      <dgm:t>
        <a:bodyPr/>
        <a:lstStyle/>
        <a:p>
          <a:pPr algn="ctr" rtl="1"/>
          <a:r>
            <a:rPr lang="fa-IR" sz="4000" dirty="0" smtClean="0">
              <a:cs typeface="B Nazanin" panose="00000400000000000000" pitchFamily="2" charset="-78"/>
            </a:rPr>
            <a:t>بلند ترین بادگیر جهان</a:t>
          </a:r>
          <a:endParaRPr lang="en-US" sz="4000" dirty="0">
            <a:cs typeface="B Nazanin" panose="00000400000000000000" pitchFamily="2" charset="-78"/>
          </a:endParaRPr>
        </a:p>
      </dgm:t>
    </dgm:pt>
    <dgm:pt modelId="{F64165B1-CCFD-4D1E-9269-9448F84713A3}" type="parTrans" cxnId="{C5F3CD58-9E70-4FC1-AB9A-78D4D2E98F0A}">
      <dgm:prSet/>
      <dgm:spPr/>
      <dgm:t>
        <a:bodyPr/>
        <a:lstStyle/>
        <a:p>
          <a:endParaRPr lang="en-US"/>
        </a:p>
      </dgm:t>
    </dgm:pt>
    <dgm:pt modelId="{75921A8B-F8A0-46DC-8696-575AA86E5B57}" type="sibTrans" cxnId="{C5F3CD58-9E70-4FC1-AB9A-78D4D2E98F0A}">
      <dgm:prSet/>
      <dgm:spPr/>
      <dgm:t>
        <a:bodyPr/>
        <a:lstStyle/>
        <a:p>
          <a:endParaRPr lang="en-US"/>
        </a:p>
      </dgm:t>
    </dgm:pt>
    <dgm:pt modelId="{FD9E4C57-B842-4A02-8422-425BBD24D8E5}">
      <dgm:prSet custT="1"/>
      <dgm:spPr/>
      <dgm:t>
        <a:bodyPr/>
        <a:lstStyle/>
        <a:p>
          <a:pPr algn="l"/>
          <a:endParaRPr lang="en-US" sz="4000" dirty="0">
            <a:cs typeface="B Nazanin" panose="00000400000000000000" pitchFamily="2" charset="-78"/>
          </a:endParaRPr>
        </a:p>
      </dgm:t>
    </dgm:pt>
    <dgm:pt modelId="{B3FAF935-51E4-4995-94F2-EFA8242A9304}" type="parTrans" cxnId="{3A3BE86D-2DA4-4640-AEA5-0A6A212BD0B5}">
      <dgm:prSet/>
      <dgm:spPr/>
      <dgm:t>
        <a:bodyPr/>
        <a:lstStyle/>
        <a:p>
          <a:endParaRPr lang="en-US"/>
        </a:p>
      </dgm:t>
    </dgm:pt>
    <dgm:pt modelId="{A66A777B-2396-4639-8273-6639835AC77C}" type="sibTrans" cxnId="{3A3BE86D-2DA4-4640-AEA5-0A6A212BD0B5}">
      <dgm:prSet/>
      <dgm:spPr/>
      <dgm:t>
        <a:bodyPr/>
        <a:lstStyle/>
        <a:p>
          <a:endParaRPr lang="en-US"/>
        </a:p>
      </dgm:t>
    </dgm:pt>
    <dgm:pt modelId="{B7877960-68A2-47AF-A5C0-877AF7E5D4D8}">
      <dgm:prSet custT="1"/>
      <dgm:spPr/>
      <dgm:t>
        <a:bodyPr/>
        <a:lstStyle/>
        <a:p>
          <a:pPr algn="r" rtl="1"/>
          <a:r>
            <a:rPr lang="fa-IR" sz="2800" dirty="0" smtClean="0">
              <a:cs typeface="B Nazanin" panose="00000400000000000000" pitchFamily="2" charset="-78"/>
            </a:rPr>
            <a:t>بلندترین و منحصر </a:t>
          </a:r>
          <a:r>
            <a:rPr lang="fa-IR" sz="2800" dirty="0" err="1" smtClean="0">
              <a:cs typeface="B Nazanin" panose="00000400000000000000" pitchFamily="2" charset="-78"/>
            </a:rPr>
            <a:t>بفرد</a:t>
          </a:r>
          <a:r>
            <a:rPr lang="fa-IR" sz="2800" dirty="0" smtClean="0">
              <a:cs typeface="B Nazanin" panose="00000400000000000000" pitchFamily="2" charset="-78"/>
            </a:rPr>
            <a:t> ترین </a:t>
          </a:r>
          <a:r>
            <a:rPr lang="fa-IR" sz="2800" dirty="0" err="1" smtClean="0">
              <a:cs typeface="B Nazanin" panose="00000400000000000000" pitchFamily="2" charset="-78"/>
            </a:rPr>
            <a:t>بادگیرهای</a:t>
          </a:r>
          <a:r>
            <a:rPr lang="fa-IR" sz="2800" dirty="0" smtClean="0">
              <a:cs typeface="B Nazanin" panose="00000400000000000000" pitchFamily="2" charset="-78"/>
            </a:rPr>
            <a:t> جهان را تنها می توان در استان یزد پیدا کرد. بادگیر باغ دولت آباد یزد در شمار زیباترین </a:t>
          </a:r>
          <a:r>
            <a:rPr lang="fa-IR" sz="2800" dirty="0" err="1" smtClean="0">
              <a:cs typeface="B Nazanin" panose="00000400000000000000" pitchFamily="2" charset="-78"/>
            </a:rPr>
            <a:t>بادگیرهای</a:t>
          </a:r>
          <a:r>
            <a:rPr lang="fa-IR" sz="2800" dirty="0" smtClean="0">
              <a:cs typeface="B Nazanin" panose="00000400000000000000" pitchFamily="2" charset="-78"/>
            </a:rPr>
            <a:t> دوره زندیه و قاجاریه با قدمتی 270 ساله به عنوان بلندترین بادگیر جهان به حساب می آید. این بادگیر که نمونه ای از معماری دوره زندیه را </a:t>
          </a:r>
          <a:r>
            <a:rPr lang="fa-IR" sz="2800" dirty="0" err="1" smtClean="0">
              <a:cs typeface="B Nazanin" panose="00000400000000000000" pitchFamily="2" charset="-78"/>
            </a:rPr>
            <a:t>داراست</a:t>
          </a:r>
          <a:r>
            <a:rPr lang="fa-IR" sz="2800" dirty="0" smtClean="0">
              <a:cs typeface="B Nazanin" panose="00000400000000000000" pitchFamily="2" charset="-78"/>
            </a:rPr>
            <a:t> در سال 1160 </a:t>
          </a:r>
          <a:r>
            <a:rPr lang="fa-IR" sz="2800" dirty="0" err="1" smtClean="0">
              <a:cs typeface="B Nazanin" panose="00000400000000000000" pitchFamily="2" charset="-78"/>
            </a:rPr>
            <a:t>هـ.ق</a:t>
          </a:r>
          <a:r>
            <a:rPr lang="fa-IR" sz="2800" dirty="0" smtClean="0">
              <a:cs typeface="B Nazanin" panose="00000400000000000000" pitchFamily="2" charset="-78"/>
            </a:rPr>
            <a:t> توسط محمدتقی خان یزدی مشهور به خان بزرگ سرسلسله خوانین یزد ساخته شد.</a:t>
          </a:r>
          <a:endParaRPr lang="en-US" sz="2800" dirty="0">
            <a:cs typeface="B Nazanin" panose="00000400000000000000" pitchFamily="2" charset="-78"/>
          </a:endParaRPr>
        </a:p>
      </dgm:t>
    </dgm:pt>
    <dgm:pt modelId="{7CC1CEA0-8BB1-4FB2-B852-7AA1B21C4402}" type="parTrans" cxnId="{AF542189-0DDC-45CB-A855-0152C0B15042}">
      <dgm:prSet/>
      <dgm:spPr/>
      <dgm:t>
        <a:bodyPr/>
        <a:lstStyle/>
        <a:p>
          <a:endParaRPr lang="en-US"/>
        </a:p>
      </dgm:t>
    </dgm:pt>
    <dgm:pt modelId="{473F6CB8-4B11-4358-9565-AA961D280344}" type="sibTrans" cxnId="{AF542189-0DDC-45CB-A855-0152C0B15042}">
      <dgm:prSet/>
      <dgm:spPr/>
      <dgm:t>
        <a:bodyPr/>
        <a:lstStyle/>
        <a:p>
          <a:endParaRPr lang="en-US"/>
        </a:p>
      </dgm:t>
    </dgm:pt>
    <dgm:pt modelId="{0DD7A5A9-9DEB-45AA-9371-D2A6D6551EDA}" type="pres">
      <dgm:prSet presAssocID="{1929EC8C-78F7-4D22-A1ED-B5D192A54A32}" presName="diagram" presStyleCnt="0">
        <dgm:presLayoutVars>
          <dgm:dir/>
          <dgm:animLvl val="lvl"/>
          <dgm:resizeHandles val="exact"/>
        </dgm:presLayoutVars>
      </dgm:prSet>
      <dgm:spPr/>
    </dgm:pt>
    <dgm:pt modelId="{4E85BF33-E46D-43B0-BA7D-E9D2E66E74B2}" type="pres">
      <dgm:prSet presAssocID="{15D3BCBF-FBA7-4861-AE2D-BFC9BB412C07}" presName="compNode" presStyleCnt="0"/>
      <dgm:spPr/>
    </dgm:pt>
    <dgm:pt modelId="{35C02EF1-B2C1-4DFA-9F42-2E42414D3F58}" type="pres">
      <dgm:prSet presAssocID="{15D3BCBF-FBA7-4861-AE2D-BFC9BB412C07}" presName="childRect" presStyleLbl="bgAcc1" presStyleIdx="0" presStyleCnt="1" custScaleX="157658" custScaleY="201108" custLinFactNeighborX="-1246" custLinFactNeighborY="7872">
        <dgm:presLayoutVars>
          <dgm:bulletEnabled val="1"/>
        </dgm:presLayoutVars>
      </dgm:prSet>
      <dgm:spPr/>
      <dgm:t>
        <a:bodyPr/>
        <a:lstStyle/>
        <a:p>
          <a:endParaRPr lang="en-US"/>
        </a:p>
      </dgm:t>
    </dgm:pt>
    <dgm:pt modelId="{EEDC337B-B018-4D3E-8978-8E4340AAADF4}" type="pres">
      <dgm:prSet presAssocID="{15D3BCBF-FBA7-4861-AE2D-BFC9BB412C07}" presName="parentText" presStyleLbl="node1" presStyleIdx="0" presStyleCnt="0">
        <dgm:presLayoutVars>
          <dgm:chMax val="0"/>
          <dgm:bulletEnabled val="1"/>
        </dgm:presLayoutVars>
      </dgm:prSet>
      <dgm:spPr/>
    </dgm:pt>
    <dgm:pt modelId="{E717AF21-4921-4001-8BFA-778FD3B1F16A}" type="pres">
      <dgm:prSet presAssocID="{15D3BCBF-FBA7-4861-AE2D-BFC9BB412C07}" presName="parentRect" presStyleLbl="alignNode1" presStyleIdx="0" presStyleCnt="1" custScaleX="124416" custScaleY="123424" custLinFactNeighborX="6443" custLinFactNeighborY="20602"/>
      <dgm:spPr/>
    </dgm:pt>
    <dgm:pt modelId="{D8AFCDEF-0390-46DE-8C3C-3FEE20E48E8E}" type="pres">
      <dgm:prSet presAssocID="{15D3BCBF-FBA7-4861-AE2D-BFC9BB412C07}" presName="adorn" presStyleLbl="fgAccFollowNode1" presStyleIdx="0" presStyleCnt="1" custScaleX="132201" custScaleY="113047" custLinFactNeighborX="47278" custLinFactNeighborY="-3377"/>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Lst>
  <dgm:cxnLst>
    <dgm:cxn modelId="{C5F3CD58-9E70-4FC1-AB9A-78D4D2E98F0A}" srcId="{1929EC8C-78F7-4D22-A1ED-B5D192A54A32}" destId="{15D3BCBF-FBA7-4861-AE2D-BFC9BB412C07}" srcOrd="0" destOrd="0" parTransId="{F64165B1-CCFD-4D1E-9269-9448F84713A3}" sibTransId="{75921A8B-F8A0-46DC-8696-575AA86E5B57}"/>
    <dgm:cxn modelId="{F03FA8D1-2D31-4853-8241-3684EDA6CAE1}" type="presOf" srcId="{15D3BCBF-FBA7-4861-AE2D-BFC9BB412C07}" destId="{EEDC337B-B018-4D3E-8978-8E4340AAADF4}" srcOrd="0" destOrd="0" presId="urn:microsoft.com/office/officeart/2005/8/layout/bList2"/>
    <dgm:cxn modelId="{AF542189-0DDC-45CB-A855-0152C0B15042}" srcId="{15D3BCBF-FBA7-4861-AE2D-BFC9BB412C07}" destId="{B7877960-68A2-47AF-A5C0-877AF7E5D4D8}" srcOrd="1" destOrd="0" parTransId="{7CC1CEA0-8BB1-4FB2-B852-7AA1B21C4402}" sibTransId="{473F6CB8-4B11-4358-9565-AA961D280344}"/>
    <dgm:cxn modelId="{FA01F38E-18BB-4EEC-B871-DEA7EB3F4A61}" type="presOf" srcId="{15D3BCBF-FBA7-4861-AE2D-BFC9BB412C07}" destId="{E717AF21-4921-4001-8BFA-778FD3B1F16A}" srcOrd="1" destOrd="0" presId="urn:microsoft.com/office/officeart/2005/8/layout/bList2"/>
    <dgm:cxn modelId="{0D85A407-808D-4813-B046-8EF2B9E048A6}" type="presOf" srcId="{1929EC8C-78F7-4D22-A1ED-B5D192A54A32}" destId="{0DD7A5A9-9DEB-45AA-9371-D2A6D6551EDA}" srcOrd="0" destOrd="0" presId="urn:microsoft.com/office/officeart/2005/8/layout/bList2"/>
    <dgm:cxn modelId="{3A3BE86D-2DA4-4640-AEA5-0A6A212BD0B5}" srcId="{15D3BCBF-FBA7-4861-AE2D-BFC9BB412C07}" destId="{FD9E4C57-B842-4A02-8422-425BBD24D8E5}" srcOrd="0" destOrd="0" parTransId="{B3FAF935-51E4-4995-94F2-EFA8242A9304}" sibTransId="{A66A777B-2396-4639-8273-6639835AC77C}"/>
    <dgm:cxn modelId="{D63E959D-EFA1-4572-B17F-2E677A8C6C76}" type="presOf" srcId="{FD9E4C57-B842-4A02-8422-425BBD24D8E5}" destId="{35C02EF1-B2C1-4DFA-9F42-2E42414D3F58}" srcOrd="0" destOrd="0" presId="urn:microsoft.com/office/officeart/2005/8/layout/bList2"/>
    <dgm:cxn modelId="{4AB254C8-2798-4E26-90BE-267B5D042B50}" type="presOf" srcId="{B7877960-68A2-47AF-A5C0-877AF7E5D4D8}" destId="{35C02EF1-B2C1-4DFA-9F42-2E42414D3F58}" srcOrd="0" destOrd="1" presId="urn:microsoft.com/office/officeart/2005/8/layout/bList2"/>
    <dgm:cxn modelId="{6B40DC4D-5989-40B8-A451-431675B10891}" type="presParOf" srcId="{0DD7A5A9-9DEB-45AA-9371-D2A6D6551EDA}" destId="{4E85BF33-E46D-43B0-BA7D-E9D2E66E74B2}" srcOrd="0" destOrd="0" presId="urn:microsoft.com/office/officeart/2005/8/layout/bList2"/>
    <dgm:cxn modelId="{478CA366-15F5-4CA8-B813-24D3853F106F}" type="presParOf" srcId="{4E85BF33-E46D-43B0-BA7D-E9D2E66E74B2}" destId="{35C02EF1-B2C1-4DFA-9F42-2E42414D3F58}" srcOrd="0" destOrd="0" presId="urn:microsoft.com/office/officeart/2005/8/layout/bList2"/>
    <dgm:cxn modelId="{1D75666B-9C4A-417C-BEB4-A24690426849}" type="presParOf" srcId="{4E85BF33-E46D-43B0-BA7D-E9D2E66E74B2}" destId="{EEDC337B-B018-4D3E-8978-8E4340AAADF4}" srcOrd="1" destOrd="0" presId="urn:microsoft.com/office/officeart/2005/8/layout/bList2"/>
    <dgm:cxn modelId="{BAFB6EB1-5F20-487A-86CB-02EC08294D54}" type="presParOf" srcId="{4E85BF33-E46D-43B0-BA7D-E9D2E66E74B2}" destId="{E717AF21-4921-4001-8BFA-778FD3B1F16A}" srcOrd="2" destOrd="0" presId="urn:microsoft.com/office/officeart/2005/8/layout/bList2"/>
    <dgm:cxn modelId="{51520A37-C748-41AC-855F-B7848B45DF94}" type="presParOf" srcId="{4E85BF33-E46D-43B0-BA7D-E9D2E66E74B2}" destId="{D8AFCDEF-0390-46DE-8C3C-3FEE20E48E8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55810-9D83-48CC-B278-B4F22F92706F}" type="doc">
      <dgm:prSet loTypeId="urn:microsoft.com/office/officeart/2009/3/layout/SpiralPicture" loCatId="picture" qsTypeId="urn:microsoft.com/office/officeart/2005/8/quickstyle/simple1" qsCatId="simple" csTypeId="urn:microsoft.com/office/officeart/2005/8/colors/accent1_2" csCatId="accent1" phldr="1"/>
      <dgm:spPr/>
    </dgm:pt>
    <dgm:pt modelId="{5A5F0B75-F795-45AB-AAD7-7579DCD34A22}">
      <dgm:prSet phldrT="[Text]" phldr="1"/>
      <dgm:spPr/>
      <dgm:t>
        <a:bodyPr/>
        <a:lstStyle/>
        <a:p>
          <a:endParaRPr lang="en-US" dirty="0"/>
        </a:p>
      </dgm:t>
    </dgm:pt>
    <dgm:pt modelId="{FA4C8914-D6DD-4BB5-A26A-4B28AAEF686A}" type="sibTrans" cxnId="{6B5F43B4-955F-474C-85DA-1A26A46ABD6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394361E4-3E07-4157-BADF-0CC56A2CC326}" type="parTrans" cxnId="{6B5F43B4-955F-474C-85DA-1A26A46ABD6E}">
      <dgm:prSet/>
      <dgm:spPr/>
      <dgm:t>
        <a:bodyPr/>
        <a:lstStyle/>
        <a:p>
          <a:endParaRPr lang="en-US"/>
        </a:p>
      </dgm:t>
    </dgm:pt>
    <dgm:pt modelId="{C022EFC6-F1B8-4E9A-AC14-BE4055528A8C}" type="pres">
      <dgm:prSet presAssocID="{76655810-9D83-48CC-B278-B4F22F92706F}" presName="Name0" presStyleCnt="0">
        <dgm:presLayoutVars>
          <dgm:chMax val="5"/>
          <dgm:dir/>
        </dgm:presLayoutVars>
      </dgm:prSet>
      <dgm:spPr/>
    </dgm:pt>
    <dgm:pt modelId="{3B1DFD1B-ED69-4B82-AD39-7860CAA64950}" type="pres">
      <dgm:prSet presAssocID="{76655810-9D83-48CC-B278-B4F22F92706F}" presName="picts" presStyleCnt="0"/>
      <dgm:spPr/>
    </dgm:pt>
    <dgm:pt modelId="{53CE1AE5-CFAF-4B99-9505-295A4D80B9B6}" type="pres">
      <dgm:prSet presAssocID="{76655810-9D83-48CC-B278-B4F22F92706F}" presName="space1" presStyleCnt="0"/>
      <dgm:spPr/>
    </dgm:pt>
    <dgm:pt modelId="{097493F8-AAC8-4A89-A810-993343AEB84C}" type="pres">
      <dgm:prSet presAssocID="{76655810-9D83-48CC-B278-B4F22F92706F}" presName="space2" presStyleCnt="0"/>
      <dgm:spPr/>
    </dgm:pt>
    <dgm:pt modelId="{16D4965E-C0CC-4584-9184-D93E88B19D53}" type="pres">
      <dgm:prSet presAssocID="{FA4C8914-D6DD-4BB5-A26A-4B28AAEF686A}" presName="pictA1" presStyleCnt="0"/>
      <dgm:spPr/>
    </dgm:pt>
    <dgm:pt modelId="{9180C399-AB86-4EEB-B7A4-2F76861EEAA8}" type="pres">
      <dgm:prSet presAssocID="{FA4C8914-D6DD-4BB5-A26A-4B28AAEF686A}" presName="imageRepeatNode" presStyleLbl="alignNode1" presStyleIdx="0" presStyleCnt="5" custScaleX="111131" custScaleY="105894" custLinFactNeighborX="-11345" custLinFactNeighborY="3106"/>
      <dgm:spPr/>
    </dgm:pt>
    <dgm:pt modelId="{92E9CCD1-946E-4472-B8E3-0922F0576CBA}" type="pres">
      <dgm:prSet presAssocID="{FA4C8914-D6DD-4BB5-A26A-4B28AAEF686A}" presName="oneDotPict" presStyleCnt="0"/>
      <dgm:spPr/>
    </dgm:pt>
    <dgm:pt modelId="{4AA0CA60-8182-4232-9EC4-8F001B7BEE36}" type="pres">
      <dgm:prSet presAssocID="{FA4C8914-D6DD-4BB5-A26A-4B28AAEF686A}" presName="dotPict_11" presStyleLbl="solidFgAcc1" presStyleIdx="0" presStyleCnt="2"/>
      <dgm:spPr/>
    </dgm:pt>
    <dgm:pt modelId="{EBF4F32F-0574-43DB-B79A-E1D62801D327}" type="pres">
      <dgm:prSet presAssocID="{76655810-9D83-48CC-B278-B4F22F92706F}" presName="pictB2" presStyleLbl="alignNode1" presStyleIdx="1" presStyleCnt="5"/>
      <dgm:spPr/>
    </dgm:pt>
    <dgm:pt modelId="{AB431E1B-8599-45A1-AD1A-94F7C5704EB8}" type="pres">
      <dgm:prSet presAssocID="{76655810-9D83-48CC-B278-B4F22F92706F}" presName="pictB3" presStyleLbl="alignNode1" presStyleIdx="2" presStyleCnt="5" custScaleX="120369" custLinFactNeighborX="-9661" custLinFactNeighborY="-8337"/>
      <dgm:spPr/>
    </dgm:pt>
    <dgm:pt modelId="{9DD73733-515E-4BDB-BA0F-9A43970E0FCE}" type="pres">
      <dgm:prSet presAssocID="{76655810-9D83-48CC-B278-B4F22F92706F}" presName="pictB4" presStyleLbl="alignNode1" presStyleIdx="3" presStyleCnt="5" custScaleY="113644" custLinFactNeighborX="-2765" custLinFactNeighborY="-21203"/>
      <dgm:spPr/>
    </dgm:pt>
    <dgm:pt modelId="{F045E072-BFEF-4527-A734-F300ADFABA8F}" type="pres">
      <dgm:prSet presAssocID="{76655810-9D83-48CC-B278-B4F22F92706F}" presName="pictB5" presStyleLbl="alignNode1" presStyleIdx="4" presStyleCnt="5" custScaleX="95928" custLinFactNeighborX="-2765" custLinFactNeighborY="-21168"/>
      <dgm:spPr/>
    </dgm:pt>
    <dgm:pt modelId="{37283F65-24ED-4BD0-9CE0-394A611BAF5F}" type="pres">
      <dgm:prSet presAssocID="{76655810-9D83-48CC-B278-B4F22F92706F}" presName="txLine" presStyleCnt="0"/>
      <dgm:spPr/>
    </dgm:pt>
    <dgm:pt modelId="{6F5D60B6-3BAC-4E67-A08C-D41882640955}" type="pres">
      <dgm:prSet presAssocID="{5A5F0B75-F795-45AB-AAD7-7579DCD34A22}" presName="oneDotTx" presStyleCnt="0"/>
      <dgm:spPr/>
    </dgm:pt>
    <dgm:pt modelId="{3696B682-986A-4F40-A07A-8FBDDE4C2E76}" type="pres">
      <dgm:prSet presAssocID="{5A5F0B75-F795-45AB-AAD7-7579DCD34A22}" presName="dotTx_11" presStyleLbl="solidFgAcc1" presStyleIdx="1" presStyleCnt="2"/>
      <dgm:spPr/>
    </dgm:pt>
    <dgm:pt modelId="{0F9219DE-8C70-4BF1-A035-8A62DDA7CCED}" type="pres">
      <dgm:prSet presAssocID="{5A5F0B75-F795-45AB-AAD7-7579DCD34A22}" presName="Name37" presStyleLbl="revTx" presStyleIdx="0" presStyleCnt="1">
        <dgm:presLayoutVars>
          <dgm:bulletEnabled val="1"/>
        </dgm:presLayoutVars>
      </dgm:prSet>
      <dgm:spPr/>
      <dgm:t>
        <a:bodyPr/>
        <a:lstStyle/>
        <a:p>
          <a:endParaRPr lang="en-US"/>
        </a:p>
      </dgm:t>
    </dgm:pt>
  </dgm:ptLst>
  <dgm:cxnLst>
    <dgm:cxn modelId="{525148EE-4E29-4F3E-8036-3D90F511E1C8}" type="presOf" srcId="{FA4C8914-D6DD-4BB5-A26A-4B28AAEF686A}" destId="{9180C399-AB86-4EEB-B7A4-2F76861EEAA8}" srcOrd="0" destOrd="0" presId="urn:microsoft.com/office/officeart/2009/3/layout/SpiralPicture"/>
    <dgm:cxn modelId="{6B5F43B4-955F-474C-85DA-1A26A46ABD6E}" srcId="{76655810-9D83-48CC-B278-B4F22F92706F}" destId="{5A5F0B75-F795-45AB-AAD7-7579DCD34A22}" srcOrd="0" destOrd="0" parTransId="{394361E4-3E07-4157-BADF-0CC56A2CC326}" sibTransId="{FA4C8914-D6DD-4BB5-A26A-4B28AAEF686A}"/>
    <dgm:cxn modelId="{EF64EF12-7891-4F1A-900B-C50FF1496389}" type="presOf" srcId="{76655810-9D83-48CC-B278-B4F22F92706F}" destId="{C022EFC6-F1B8-4E9A-AC14-BE4055528A8C}" srcOrd="0" destOrd="0" presId="urn:microsoft.com/office/officeart/2009/3/layout/SpiralPicture"/>
    <dgm:cxn modelId="{05D2BA28-369E-43C7-A08C-F2AD96C8D610}" type="presOf" srcId="{5A5F0B75-F795-45AB-AAD7-7579DCD34A22}" destId="{0F9219DE-8C70-4BF1-A035-8A62DDA7CCED}" srcOrd="0" destOrd="0" presId="urn:microsoft.com/office/officeart/2009/3/layout/SpiralPicture"/>
    <dgm:cxn modelId="{1BF9673A-85B3-40C7-9076-E42374C9005B}" type="presParOf" srcId="{C022EFC6-F1B8-4E9A-AC14-BE4055528A8C}" destId="{3B1DFD1B-ED69-4B82-AD39-7860CAA64950}" srcOrd="0" destOrd="0" presId="urn:microsoft.com/office/officeart/2009/3/layout/SpiralPicture"/>
    <dgm:cxn modelId="{4527F8E2-18B4-4D15-916F-B9CCEABDAC9F}" type="presParOf" srcId="{3B1DFD1B-ED69-4B82-AD39-7860CAA64950}" destId="{53CE1AE5-CFAF-4B99-9505-295A4D80B9B6}" srcOrd="0" destOrd="0" presId="urn:microsoft.com/office/officeart/2009/3/layout/SpiralPicture"/>
    <dgm:cxn modelId="{B7C18EFA-A3A0-48E1-8E39-DAA337DCDB44}" type="presParOf" srcId="{3B1DFD1B-ED69-4B82-AD39-7860CAA64950}" destId="{097493F8-AAC8-4A89-A810-993343AEB84C}" srcOrd="1" destOrd="0" presId="urn:microsoft.com/office/officeart/2009/3/layout/SpiralPicture"/>
    <dgm:cxn modelId="{C9B51A56-EE3D-4821-A3F8-92BC242D0E45}" type="presParOf" srcId="{3B1DFD1B-ED69-4B82-AD39-7860CAA64950}" destId="{16D4965E-C0CC-4584-9184-D93E88B19D53}" srcOrd="2" destOrd="0" presId="urn:microsoft.com/office/officeart/2009/3/layout/SpiralPicture"/>
    <dgm:cxn modelId="{B045071D-F020-4D7B-835F-6ADF5E1C9E2A}" type="presParOf" srcId="{16D4965E-C0CC-4584-9184-D93E88B19D53}" destId="{9180C399-AB86-4EEB-B7A4-2F76861EEAA8}" srcOrd="0" destOrd="0" presId="urn:microsoft.com/office/officeart/2009/3/layout/SpiralPicture"/>
    <dgm:cxn modelId="{8DB4C161-C35C-49DC-9C82-869A06D091DC}" type="presParOf" srcId="{3B1DFD1B-ED69-4B82-AD39-7860CAA64950}" destId="{92E9CCD1-946E-4472-B8E3-0922F0576CBA}" srcOrd="3" destOrd="0" presId="urn:microsoft.com/office/officeart/2009/3/layout/SpiralPicture"/>
    <dgm:cxn modelId="{327ACE5B-0D31-464D-94FF-B3456E2FBC51}" type="presParOf" srcId="{92E9CCD1-946E-4472-B8E3-0922F0576CBA}" destId="{4AA0CA60-8182-4232-9EC4-8F001B7BEE36}" srcOrd="0" destOrd="0" presId="urn:microsoft.com/office/officeart/2009/3/layout/SpiralPicture"/>
    <dgm:cxn modelId="{A8193F7B-22D1-4951-BCC4-0E9F042627ED}" type="presParOf" srcId="{3B1DFD1B-ED69-4B82-AD39-7860CAA64950}" destId="{EBF4F32F-0574-43DB-B79A-E1D62801D327}" srcOrd="4" destOrd="0" presId="urn:microsoft.com/office/officeart/2009/3/layout/SpiralPicture"/>
    <dgm:cxn modelId="{B106AEEA-2D6D-4BF7-9838-E0075F516771}" type="presParOf" srcId="{3B1DFD1B-ED69-4B82-AD39-7860CAA64950}" destId="{AB431E1B-8599-45A1-AD1A-94F7C5704EB8}" srcOrd="5" destOrd="0" presId="urn:microsoft.com/office/officeart/2009/3/layout/SpiralPicture"/>
    <dgm:cxn modelId="{2011F03C-07C3-4C98-A52A-8893048A1F3B}" type="presParOf" srcId="{3B1DFD1B-ED69-4B82-AD39-7860CAA64950}" destId="{9DD73733-515E-4BDB-BA0F-9A43970E0FCE}" srcOrd="6" destOrd="0" presId="urn:microsoft.com/office/officeart/2009/3/layout/SpiralPicture"/>
    <dgm:cxn modelId="{548C4589-AF78-4391-9E44-58F9A0904E40}" type="presParOf" srcId="{3B1DFD1B-ED69-4B82-AD39-7860CAA64950}" destId="{F045E072-BFEF-4527-A734-F300ADFABA8F}" srcOrd="7" destOrd="0" presId="urn:microsoft.com/office/officeart/2009/3/layout/SpiralPicture"/>
    <dgm:cxn modelId="{E805C5A7-0A5F-4BF6-9966-381EE77209D6}" type="presParOf" srcId="{C022EFC6-F1B8-4E9A-AC14-BE4055528A8C}" destId="{37283F65-24ED-4BD0-9CE0-394A611BAF5F}" srcOrd="1" destOrd="0" presId="urn:microsoft.com/office/officeart/2009/3/layout/SpiralPicture"/>
    <dgm:cxn modelId="{F006B886-2454-4127-B6F4-08E26F5DAFA0}" type="presParOf" srcId="{37283F65-24ED-4BD0-9CE0-394A611BAF5F}" destId="{6F5D60B6-3BAC-4E67-A08C-D41882640955}" srcOrd="0" destOrd="0" presId="urn:microsoft.com/office/officeart/2009/3/layout/SpiralPicture"/>
    <dgm:cxn modelId="{8F96EC78-C55F-4F74-AFD5-6C89B25E13CA}" type="presParOf" srcId="{6F5D60B6-3BAC-4E67-A08C-D41882640955}" destId="{3696B682-986A-4F40-A07A-8FBDDE4C2E76}" srcOrd="0" destOrd="0" presId="urn:microsoft.com/office/officeart/2009/3/layout/SpiralPicture"/>
    <dgm:cxn modelId="{A232DC49-E0D4-464A-A593-71C26D74F243}" type="presParOf" srcId="{37283F65-24ED-4BD0-9CE0-394A611BAF5F}" destId="{0F9219DE-8C70-4BF1-A035-8A62DDA7CCED}" srcOrd="1" destOrd="0" presId="urn:microsoft.com/office/officeart/2009/3/layout/Spiral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2EF1-B2C1-4DFA-9F42-2E42414D3F58}">
      <dsp:nvSpPr>
        <dsp:cNvPr id="0" name=""/>
        <dsp:cNvSpPr/>
      </dsp:nvSpPr>
      <dsp:spPr>
        <a:xfrm>
          <a:off x="424111" y="207261"/>
          <a:ext cx="6776162" cy="645230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778000">
            <a:lnSpc>
              <a:spcPct val="90000"/>
            </a:lnSpc>
            <a:spcBef>
              <a:spcPct val="0"/>
            </a:spcBef>
            <a:spcAft>
              <a:spcPct val="15000"/>
            </a:spcAft>
            <a:buChar char="••"/>
          </a:pPr>
          <a:endParaRPr lang="en-US" sz="4000" kern="1200" dirty="0">
            <a:cs typeface="B Nazanin" panose="00000400000000000000" pitchFamily="2" charset="-78"/>
          </a:endParaRPr>
        </a:p>
        <a:p>
          <a:pPr marL="285750" lvl="1" indent="-285750" algn="r" defTabSz="1244600" rtl="1">
            <a:lnSpc>
              <a:spcPct val="90000"/>
            </a:lnSpc>
            <a:spcBef>
              <a:spcPct val="0"/>
            </a:spcBef>
            <a:spcAft>
              <a:spcPct val="15000"/>
            </a:spcAft>
            <a:buChar char="••"/>
          </a:pPr>
          <a:r>
            <a:rPr lang="fa-IR" sz="2800" kern="1200" dirty="0" smtClean="0">
              <a:cs typeface="B Nazanin" panose="00000400000000000000" pitchFamily="2" charset="-78"/>
            </a:rPr>
            <a:t>بلندترین و منحصر </a:t>
          </a:r>
          <a:r>
            <a:rPr lang="fa-IR" sz="2800" kern="1200" dirty="0" err="1" smtClean="0">
              <a:cs typeface="B Nazanin" panose="00000400000000000000" pitchFamily="2" charset="-78"/>
            </a:rPr>
            <a:t>بفرد</a:t>
          </a:r>
          <a:r>
            <a:rPr lang="fa-IR" sz="2800" kern="1200" dirty="0" smtClean="0">
              <a:cs typeface="B Nazanin" panose="00000400000000000000" pitchFamily="2" charset="-78"/>
            </a:rPr>
            <a:t> ترین </a:t>
          </a:r>
          <a:r>
            <a:rPr lang="fa-IR" sz="2800" kern="1200" dirty="0" err="1" smtClean="0">
              <a:cs typeface="B Nazanin" panose="00000400000000000000" pitchFamily="2" charset="-78"/>
            </a:rPr>
            <a:t>بادگیرهای</a:t>
          </a:r>
          <a:r>
            <a:rPr lang="fa-IR" sz="2800" kern="1200" dirty="0" smtClean="0">
              <a:cs typeface="B Nazanin" panose="00000400000000000000" pitchFamily="2" charset="-78"/>
            </a:rPr>
            <a:t> جهان را تنها می توان در استان یزد پیدا کرد. بادگیر باغ دولت آباد یزد در شمار زیباترین </a:t>
          </a:r>
          <a:r>
            <a:rPr lang="fa-IR" sz="2800" kern="1200" dirty="0" err="1" smtClean="0">
              <a:cs typeface="B Nazanin" panose="00000400000000000000" pitchFamily="2" charset="-78"/>
            </a:rPr>
            <a:t>بادگیرهای</a:t>
          </a:r>
          <a:r>
            <a:rPr lang="fa-IR" sz="2800" kern="1200" dirty="0" smtClean="0">
              <a:cs typeface="B Nazanin" panose="00000400000000000000" pitchFamily="2" charset="-78"/>
            </a:rPr>
            <a:t> دوره زندیه و قاجاریه با قدمتی 270 ساله به عنوان بلندترین بادگیر جهان به حساب می آید. این بادگیر که نمونه ای از معماری دوره زندیه را </a:t>
          </a:r>
          <a:r>
            <a:rPr lang="fa-IR" sz="2800" kern="1200" dirty="0" err="1" smtClean="0">
              <a:cs typeface="B Nazanin" panose="00000400000000000000" pitchFamily="2" charset="-78"/>
            </a:rPr>
            <a:t>داراست</a:t>
          </a:r>
          <a:r>
            <a:rPr lang="fa-IR" sz="2800" kern="1200" dirty="0" smtClean="0">
              <a:cs typeface="B Nazanin" panose="00000400000000000000" pitchFamily="2" charset="-78"/>
            </a:rPr>
            <a:t> در سال 1160 </a:t>
          </a:r>
          <a:r>
            <a:rPr lang="fa-IR" sz="2800" kern="1200" dirty="0" err="1" smtClean="0">
              <a:cs typeface="B Nazanin" panose="00000400000000000000" pitchFamily="2" charset="-78"/>
            </a:rPr>
            <a:t>هـ.ق</a:t>
          </a:r>
          <a:r>
            <a:rPr lang="fa-IR" sz="2800" kern="1200" dirty="0" smtClean="0">
              <a:cs typeface="B Nazanin" panose="00000400000000000000" pitchFamily="2" charset="-78"/>
            </a:rPr>
            <a:t> توسط محمدتقی خان یزدی مشهور به خان بزرگ سرسلسله خوانین یزد ساخته شد.</a:t>
          </a:r>
          <a:endParaRPr lang="en-US" sz="2800" kern="1200" dirty="0">
            <a:cs typeface="B Nazanin" panose="00000400000000000000" pitchFamily="2" charset="-78"/>
          </a:endParaRPr>
        </a:p>
      </dsp:txBody>
      <dsp:txXfrm>
        <a:off x="575296" y="358446"/>
        <a:ext cx="6473792" cy="6301116"/>
      </dsp:txXfrm>
    </dsp:sp>
    <dsp:sp modelId="{E717AF21-4921-4001-8BFA-778FD3B1F16A}">
      <dsp:nvSpPr>
        <dsp:cNvPr id="0" name=""/>
        <dsp:cNvSpPr/>
      </dsp:nvSpPr>
      <dsp:spPr>
        <a:xfrm>
          <a:off x="1468958" y="4956803"/>
          <a:ext cx="5347416" cy="1702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rtl="1">
            <a:lnSpc>
              <a:spcPct val="90000"/>
            </a:lnSpc>
            <a:spcBef>
              <a:spcPct val="0"/>
            </a:spcBef>
            <a:spcAft>
              <a:spcPct val="35000"/>
            </a:spcAft>
          </a:pPr>
          <a:r>
            <a:rPr lang="fa-IR" sz="4000" kern="1200" dirty="0" smtClean="0">
              <a:cs typeface="B Nazanin" panose="00000400000000000000" pitchFamily="2" charset="-78"/>
            </a:rPr>
            <a:t>بلند ترین بادگیر جهان</a:t>
          </a:r>
          <a:endParaRPr lang="en-US" sz="4000" kern="1200" dirty="0">
            <a:cs typeface="B Nazanin" panose="00000400000000000000" pitchFamily="2" charset="-78"/>
          </a:endParaRPr>
        </a:p>
      </dsp:txBody>
      <dsp:txXfrm>
        <a:off x="1468958" y="4956803"/>
        <a:ext cx="3765786" cy="1702759"/>
      </dsp:txXfrm>
    </dsp:sp>
    <dsp:sp modelId="{D8AFCDEF-0390-46DE-8C3C-3FEE20E48E8E}">
      <dsp:nvSpPr>
        <dsp:cNvPr id="0" name=""/>
        <dsp:cNvSpPr/>
      </dsp:nvSpPr>
      <dsp:spPr>
        <a:xfrm>
          <a:off x="5334097" y="4904366"/>
          <a:ext cx="1988705" cy="17005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0C399-AB86-4EEB-B7A4-2F76861EEAA8}">
      <dsp:nvSpPr>
        <dsp:cNvPr id="0" name=""/>
        <dsp:cNvSpPr/>
      </dsp:nvSpPr>
      <dsp:spPr>
        <a:xfrm>
          <a:off x="0" y="104119"/>
          <a:ext cx="7087868" cy="67538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0CA60-8182-4232-9EC4-8F001B7BEE36}">
      <dsp:nvSpPr>
        <dsp:cNvPr id="0" name=""/>
        <dsp:cNvSpPr/>
      </dsp:nvSpPr>
      <dsp:spPr>
        <a:xfrm>
          <a:off x="7116537" y="6252462"/>
          <a:ext cx="109728" cy="1097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F4F32F-0574-43DB-B79A-E1D62801D327}">
      <dsp:nvSpPr>
        <dsp:cNvPr id="0" name=""/>
        <dsp:cNvSpPr/>
      </dsp:nvSpPr>
      <dsp:spPr>
        <a:xfrm>
          <a:off x="7470135" y="93978"/>
          <a:ext cx="3877787" cy="38777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31E1B-8599-45A1-AD1A-94F7C5704EB8}">
      <dsp:nvSpPr>
        <dsp:cNvPr id="0" name=""/>
        <dsp:cNvSpPr/>
      </dsp:nvSpPr>
      <dsp:spPr>
        <a:xfrm>
          <a:off x="8512120" y="3908431"/>
          <a:ext cx="2848190" cy="2366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73733-515E-4BDB-BA0F-9A43970E0FCE}">
      <dsp:nvSpPr>
        <dsp:cNvPr id="0" name=""/>
        <dsp:cNvSpPr/>
      </dsp:nvSpPr>
      <dsp:spPr>
        <a:xfrm>
          <a:off x="7432044" y="4708201"/>
          <a:ext cx="1377635" cy="15655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5E072-BFEF-4527-A734-F300ADFABA8F}">
      <dsp:nvSpPr>
        <dsp:cNvPr id="0" name=""/>
        <dsp:cNvSpPr/>
      </dsp:nvSpPr>
      <dsp:spPr>
        <a:xfrm>
          <a:off x="7460501" y="3926142"/>
          <a:ext cx="1267724" cy="8482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96B682-986A-4F40-A07A-8FBDDE4C2E76}">
      <dsp:nvSpPr>
        <dsp:cNvPr id="0" name=""/>
        <dsp:cNvSpPr/>
      </dsp:nvSpPr>
      <dsp:spPr>
        <a:xfrm>
          <a:off x="11091986" y="6657084"/>
          <a:ext cx="109300" cy="1097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9219DE-8C70-4BF1-A035-8A62DDA7CCED}">
      <dsp:nvSpPr>
        <dsp:cNvPr id="0" name=""/>
        <dsp:cNvSpPr/>
      </dsp:nvSpPr>
      <dsp:spPr>
        <a:xfrm>
          <a:off x="11201286" y="6471918"/>
          <a:ext cx="89648" cy="48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2700" rIns="3556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201286" y="6471918"/>
        <a:ext cx="89648" cy="4800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horzAlign" val="l"/>
            <dgm:param type="linDir" val="fromR"/>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154895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257229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31199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39367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167177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154007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88022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74433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29047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130517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D3C3E8-4E45-4913-ADA1-D9D29924E234}"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3C8EA-D6D4-4E14-B80A-63C403905999}" type="slidenum">
              <a:rPr lang="en-US" smtClean="0"/>
              <a:t>‹#›</a:t>
            </a:fld>
            <a:endParaRPr lang="en-US" dirty="0"/>
          </a:p>
        </p:txBody>
      </p:sp>
    </p:spTree>
    <p:extLst>
      <p:ext uri="{BB962C8B-B14F-4D97-AF65-F5344CB8AC3E}">
        <p14:creationId xmlns:p14="http://schemas.microsoft.com/office/powerpoint/2010/main" val="177089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3C3E8-4E45-4913-ADA1-D9D29924E234}" type="datetimeFigureOut">
              <a:rPr lang="en-US" smtClean="0"/>
              <a:t>3/23/2019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3C8EA-D6D4-4E14-B80A-63C403905999}" type="slidenum">
              <a:rPr lang="en-US" smtClean="0"/>
              <a:t>‹#›</a:t>
            </a:fld>
            <a:endParaRPr lang="en-US" dirty="0"/>
          </a:p>
        </p:txBody>
      </p:sp>
    </p:spTree>
    <p:extLst>
      <p:ext uri="{BB962C8B-B14F-4D97-AF65-F5344CB8AC3E}">
        <p14:creationId xmlns:p14="http://schemas.microsoft.com/office/powerpoint/2010/main" val="3621501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0"/>
            <a:ext cx="12192000" cy="6880162"/>
          </a:xfrm>
          <a:prstGeom prst="rect">
            <a:avLst/>
          </a:prstGeom>
        </p:spPr>
      </p:pic>
      <p:sp>
        <p:nvSpPr>
          <p:cNvPr id="3" name="Subtitle 2"/>
          <p:cNvSpPr>
            <a:spLocks noGrp="1"/>
          </p:cNvSpPr>
          <p:nvPr>
            <p:ph type="subTitle" idx="1"/>
          </p:nvPr>
        </p:nvSpPr>
        <p:spPr>
          <a:xfrm>
            <a:off x="685800" y="206438"/>
            <a:ext cx="4495800" cy="1965262"/>
          </a:xfrm>
          <a:solidFill>
            <a:srgbClr val="9CE1DE"/>
          </a:solidFill>
        </p:spPr>
        <p:txBody>
          <a:bodyPr/>
          <a:lstStyle/>
          <a:p>
            <a:r>
              <a:rPr lang="fa-IR" dirty="0" smtClean="0"/>
              <a:t>گردآورنده :</a:t>
            </a:r>
          </a:p>
          <a:p>
            <a:pPr rtl="1"/>
            <a:r>
              <a:rPr lang="fa-IR" sz="2800" b="1" dirty="0" smtClean="0">
                <a:cs typeface="B Ziba" panose="00000400000000000000" pitchFamily="2" charset="-78"/>
              </a:rPr>
              <a:t>مجتبی محمدحسینی</a:t>
            </a:r>
          </a:p>
          <a:p>
            <a:pPr rtl="1"/>
            <a:r>
              <a:rPr lang="fa-IR" sz="2800" b="1" dirty="0" smtClean="0">
                <a:cs typeface="B Ziba" panose="00000400000000000000" pitchFamily="2" charset="-78"/>
              </a:rPr>
              <a:t>درس شیرین تاریخ </a:t>
            </a:r>
            <a:endParaRPr lang="en-US" sz="2800" b="1" dirty="0">
              <a:cs typeface="B Ziba" panose="00000400000000000000" pitchFamily="2" charset="-78"/>
            </a:endParaRPr>
          </a:p>
        </p:txBody>
      </p:sp>
      <p:sp>
        <p:nvSpPr>
          <p:cNvPr id="2" name="Title 1"/>
          <p:cNvSpPr>
            <a:spLocks noGrp="1"/>
          </p:cNvSpPr>
          <p:nvPr>
            <p:ph type="ctrTitle"/>
          </p:nvPr>
        </p:nvSpPr>
        <p:spPr>
          <a:xfrm>
            <a:off x="3670300" y="4168838"/>
            <a:ext cx="4762500" cy="2387600"/>
          </a:xfrm>
          <a:solidFill>
            <a:srgbClr val="815014"/>
          </a:solidFill>
          <a:ln>
            <a:solidFill>
              <a:schemeClr val="tx1"/>
            </a:solidFill>
          </a:ln>
          <a:scene3d>
            <a:camera prst="perspectiveRelaxedModerately"/>
            <a:lightRig rig="threePt" dir="t"/>
          </a:scene3d>
          <a:sp3d>
            <a:bevelT w="139700" h="139700" prst="divot"/>
          </a:sp3d>
        </p:spPr>
        <p:txBody>
          <a:bodyPr>
            <a:normAutofit fontScale="90000"/>
          </a:bodyPr>
          <a:lstStyle/>
          <a:p>
            <a:r>
              <a:rPr lang="fa-IR" sz="19900" dirty="0" smtClean="0">
                <a:ln>
                  <a:solidFill>
                    <a:schemeClr val="tx1"/>
                  </a:solidFill>
                </a:ln>
                <a:solidFill>
                  <a:schemeClr val="bg1"/>
                </a:solidFill>
                <a:cs typeface="B Narm" panose="00000400000000000000" pitchFamily="2" charset="-78"/>
              </a:rPr>
              <a:t>یزد</a:t>
            </a:r>
            <a:endParaRPr lang="en-US" dirty="0">
              <a:ln>
                <a:solidFill>
                  <a:schemeClr val="tx1"/>
                </a:solidFill>
              </a:ln>
              <a:solidFill>
                <a:schemeClr val="bg1"/>
              </a:solidFill>
              <a:cs typeface="B Narm" panose="00000400000000000000" pitchFamily="2" charset="-78"/>
            </a:endParaRPr>
          </a:p>
        </p:txBody>
      </p:sp>
    </p:spTree>
    <p:extLst>
      <p:ext uri="{BB962C8B-B14F-4D97-AF65-F5344CB8AC3E}">
        <p14:creationId xmlns:p14="http://schemas.microsoft.com/office/powerpoint/2010/main" val="3254680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64830991"/>
              </p:ext>
            </p:extLst>
          </p:nvPr>
        </p:nvGraphicFramePr>
        <p:xfrm>
          <a:off x="2441208" y="0"/>
          <a:ext cx="7731492" cy="665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62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9304" y="779462"/>
            <a:ext cx="7185392" cy="63452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362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264582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569200" y="203200"/>
            <a:ext cx="3683000" cy="5109091"/>
          </a:xfrm>
          <a:prstGeom prst="rect">
            <a:avLst/>
          </a:prstGeom>
          <a:noFill/>
        </p:spPr>
        <p:txBody>
          <a:bodyPr wrap="square" rtlCol="0">
            <a:spAutoFit/>
          </a:bodyPr>
          <a:lstStyle/>
          <a:p>
            <a:pPr algn="r" rtl="1"/>
            <a:r>
              <a:rPr lang="fa-IR" sz="2800" dirty="0" smtClean="0">
                <a:cs typeface="B Nazanin" panose="00000400000000000000" pitchFamily="2" charset="-78"/>
              </a:rPr>
              <a:t>قدیمی ترین ساعت شهری ایران در میدان وقت </a:t>
            </a:r>
            <a:r>
              <a:rPr lang="fa-IR" sz="2800" dirty="0" err="1" smtClean="0">
                <a:cs typeface="B Nazanin" panose="00000400000000000000" pitchFamily="2" charset="-78"/>
              </a:rPr>
              <a:t>الساعت</a:t>
            </a:r>
            <a:r>
              <a:rPr lang="fa-IR" sz="2800" dirty="0" smtClean="0">
                <a:cs typeface="B Nazanin" panose="00000400000000000000" pitchFamily="2" charset="-78"/>
              </a:rPr>
              <a:t> یزد نصب شده است. این ساعت آفتابی به استناد کتاب جامع مفیدی نخستین ساعت شهری است که فردی به نام ابوبکر ساعت ساز یزدی آن را در سال 725 هجری قمری در مدرسه </a:t>
            </a:r>
            <a:r>
              <a:rPr lang="fa-IR" sz="2800" dirty="0" err="1" smtClean="0">
                <a:cs typeface="B Nazanin" panose="00000400000000000000" pitchFamily="2" charset="-78"/>
              </a:rPr>
              <a:t>رکنیه</a:t>
            </a:r>
            <a:r>
              <a:rPr lang="fa-IR" sz="2800" dirty="0" smtClean="0">
                <a:cs typeface="B Nazanin" panose="00000400000000000000" pitchFamily="2" charset="-78"/>
              </a:rPr>
              <a:t> در جوار مسجد جامع یزد نصب کرد. این مکان بعدها به نام میدان وقت </a:t>
            </a:r>
            <a:r>
              <a:rPr lang="fa-IR" sz="2800" dirty="0" err="1" smtClean="0">
                <a:cs typeface="B Nazanin" panose="00000400000000000000" pitchFamily="2" charset="-78"/>
              </a:rPr>
              <a:t>الساعت</a:t>
            </a:r>
            <a:r>
              <a:rPr lang="fa-IR" sz="2800" dirty="0" smtClean="0">
                <a:cs typeface="B Nazanin" panose="00000400000000000000" pitchFamily="2" charset="-78"/>
              </a:rPr>
              <a:t> شهرت یافت.</a:t>
            </a:r>
          </a:p>
          <a:p>
            <a:endParaRPr lang="en-US" dirty="0"/>
          </a:p>
        </p:txBody>
      </p:sp>
    </p:spTree>
    <p:extLst>
      <p:ext uri="{BB962C8B-B14F-4D97-AF65-F5344CB8AC3E}">
        <p14:creationId xmlns:p14="http://schemas.microsoft.com/office/powerpoint/2010/main" val="61952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300" y="101600"/>
            <a:ext cx="6807200" cy="54967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7635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65" y="3095625"/>
            <a:ext cx="11061700" cy="2120900"/>
          </a:xfrm>
        </p:spPr>
        <p:txBody>
          <a:bodyPr>
            <a:noAutofit/>
          </a:bodyPr>
          <a:lstStyle/>
          <a:p>
            <a:pPr algn="r" rtl="1"/>
            <a:r>
              <a:rPr lang="fa-IR" sz="3200" dirty="0" smtClean="0">
                <a:cs typeface="B Homa" panose="00000400000000000000" pitchFamily="2" charset="-78"/>
              </a:rPr>
              <a:t>یزد اولین شهر خشتی و دومین شهر تاریخی جهان بعد از شهر ونیز </a:t>
            </a:r>
            <a:r>
              <a:rPr lang="fa-IR" sz="3200" dirty="0" err="1" smtClean="0">
                <a:cs typeface="B Homa" panose="00000400000000000000" pitchFamily="2" charset="-78"/>
              </a:rPr>
              <a:t>ایتالیاست</a:t>
            </a:r>
            <a:r>
              <a:rPr lang="fa-IR" sz="3200" dirty="0" smtClean="0">
                <a:cs typeface="B Homa" panose="00000400000000000000" pitchFamily="2" charset="-78"/>
              </a:rPr>
              <a:t>. همین دو ویژگی کافی است تا ایرانیان بدانند کشوری به وسعت تاریخ جهان دارند و شهری کویری که می توانند خشت به خشت، ریگ به ریگ و لحظه به لحظه تاریخ آن را به رخ جهانیان بکشند.</a:t>
            </a:r>
            <a:endParaRPr lang="en-US" sz="2000" dirty="0">
              <a:cs typeface="B Homa"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6131" y="704056"/>
            <a:ext cx="2391569" cy="2391569"/>
          </a:xfrm>
        </p:spPr>
      </p:pic>
    </p:spTree>
    <p:extLst>
      <p:ext uri="{BB962C8B-B14F-4D97-AF65-F5344CB8AC3E}">
        <p14:creationId xmlns:p14="http://schemas.microsoft.com/office/powerpoint/2010/main" val="3107335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00" y="0"/>
            <a:ext cx="11933187" cy="6858000"/>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0662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52400"/>
            <a:ext cx="10515600" cy="6151563"/>
          </a:xfrm>
        </p:spPr>
        <p:txBody>
          <a:bodyPr>
            <a:noAutofit/>
          </a:bodyPr>
          <a:lstStyle/>
          <a:p>
            <a:pPr algn="r" rtl="1"/>
            <a:r>
              <a:rPr lang="fa-IR" sz="3200" dirty="0" smtClean="0">
                <a:cs typeface="B Nazanin" panose="00000400000000000000" pitchFamily="2" charset="-78"/>
              </a:rPr>
              <a:t>تاریخ </a:t>
            </a:r>
            <a:r>
              <a:rPr lang="fa-IR" sz="3200" dirty="0" err="1" smtClean="0">
                <a:cs typeface="B Nazanin" panose="00000400000000000000" pitchFamily="2" charset="-78"/>
              </a:rPr>
              <a:t>نویسان</a:t>
            </a:r>
            <a:r>
              <a:rPr lang="fa-IR" sz="3200" dirty="0" smtClean="0">
                <a:cs typeface="B Nazanin" panose="00000400000000000000" pitchFamily="2" charset="-78"/>
              </a:rPr>
              <a:t> معتقدند که قدمت یزد به پیش از اسلام می رسد. عده ای هم می گویند که شاید شهر تاریخی یزد را باید در نقطه دیگری غیر از مکان کنونی آن جستجو کرد. اما با این حال قدمت بسیاری از آثار تاریخی کشف شده در شهر یزد به قرن پنجم هجری باز می گردد. در عین حال کشف بناهای دیگری متعلق به قرن های دوم و سوم هجری، </a:t>
            </a:r>
            <a:r>
              <a:rPr lang="fa-IR" sz="3200" dirty="0" err="1" smtClean="0">
                <a:cs typeface="B Nazanin" panose="00000400000000000000" pitchFamily="2" charset="-78"/>
              </a:rPr>
              <a:t>تردیدها</a:t>
            </a:r>
            <a:r>
              <a:rPr lang="fa-IR" sz="3200" dirty="0" smtClean="0">
                <a:cs typeface="B Nazanin" panose="00000400000000000000" pitchFamily="2" charset="-78"/>
              </a:rPr>
              <a:t> را در تخمین قدمت شهر یزد بیشتر می کند. در هر صورت تاریخ سکونت انسان در این خطه از هزاره سوم پیش از میلاد فراتر رفته است، به طوری که در عهد </a:t>
            </a:r>
            <a:r>
              <a:rPr lang="fa-IR" sz="3200" dirty="0" err="1" smtClean="0">
                <a:cs typeface="B Nazanin" panose="00000400000000000000" pitchFamily="2" charset="-78"/>
              </a:rPr>
              <a:t>پیشدادیان</a:t>
            </a:r>
            <a:r>
              <a:rPr lang="fa-IR" sz="3200" dirty="0" smtClean="0">
                <a:cs typeface="B Nazanin" panose="00000400000000000000" pitchFamily="2" charset="-78"/>
              </a:rPr>
              <a:t> طایفه های در حال کوچ از بلخ به پارس، این سرزمین را یزدان نامیدند و از آن زمان به بعد یزد محل عبادت شد.</a:t>
            </a:r>
          </a:p>
          <a:p>
            <a:pPr algn="r" rtl="1"/>
            <a:endParaRPr lang="fa-IR" sz="3200" dirty="0" smtClean="0">
              <a:cs typeface="B Nazanin" panose="00000400000000000000" pitchFamily="2" charset="-78"/>
            </a:endParaRPr>
          </a:p>
          <a:p>
            <a:pPr algn="r" rtl="1"/>
            <a:r>
              <a:rPr lang="fa-IR" sz="3200" dirty="0" smtClean="0">
                <a:cs typeface="B Nazanin" panose="00000400000000000000" pitchFamily="2" charset="-78"/>
              </a:rPr>
              <a:t>یزد را از آن جهت امن ترین شهر می دانند که جنگ و بلایای طبیعی تاکنون نتوانسته به آن صدمه ای وارد کند. به همین دلیل است که تاریخ </a:t>
            </a:r>
            <a:r>
              <a:rPr lang="fa-IR" sz="3200" dirty="0" err="1" smtClean="0">
                <a:cs typeface="B Nazanin" panose="00000400000000000000" pitchFamily="2" charset="-78"/>
              </a:rPr>
              <a:t>نویسان</a:t>
            </a:r>
            <a:r>
              <a:rPr lang="fa-IR" sz="3200" dirty="0" smtClean="0">
                <a:cs typeface="B Nazanin" panose="00000400000000000000" pitchFamily="2" charset="-78"/>
              </a:rPr>
              <a:t> از آن به عنوان امن ترین شهر ایران یاد کرده </a:t>
            </a:r>
            <a:r>
              <a:rPr lang="fa-IR" sz="3200" dirty="0" err="1" smtClean="0">
                <a:cs typeface="B Nazanin" panose="00000400000000000000" pitchFamily="2" charset="-78"/>
              </a:rPr>
              <a:t>اند</a:t>
            </a:r>
            <a:r>
              <a:rPr lang="fa-IR" sz="3200" dirty="0" smtClean="0">
                <a:cs typeface="B Nazanin" panose="00000400000000000000" pitchFamily="2" charset="-78"/>
              </a:rPr>
              <a:t>. </a:t>
            </a:r>
            <a:r>
              <a:rPr lang="fa-IR" sz="3200" dirty="0" err="1" smtClean="0">
                <a:cs typeface="B Nazanin" panose="00000400000000000000" pitchFamily="2" charset="-78"/>
              </a:rPr>
              <a:t>مارکوپولو</a:t>
            </a:r>
            <a:r>
              <a:rPr lang="fa-IR" sz="3200" dirty="0" smtClean="0">
                <a:cs typeface="B Nazanin" panose="00000400000000000000" pitchFamily="2" charset="-78"/>
              </a:rPr>
              <a:t> جهانگرد ایتالیایی نیز درباره یزد می گوید که تجار جاده ابریشم این شهر را به لحاظ امنیت مالی و جانی آن دوست دارند.</a:t>
            </a:r>
          </a:p>
          <a:p>
            <a:pPr algn="r" rtl="1"/>
            <a:endParaRPr lang="en-US" sz="3200" dirty="0">
              <a:cs typeface="B Nazanin" panose="00000400000000000000" pitchFamily="2" charset="-78"/>
            </a:endParaRPr>
          </a:p>
        </p:txBody>
      </p:sp>
    </p:spTree>
    <p:extLst>
      <p:ext uri="{BB962C8B-B14F-4D97-AF65-F5344CB8AC3E}">
        <p14:creationId xmlns:p14="http://schemas.microsoft.com/office/powerpoint/2010/main" val="3440893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68" y="0"/>
            <a:ext cx="12218268" cy="6858000"/>
          </a:xfrm>
        </p:spPr>
      </p:pic>
    </p:spTree>
    <p:extLst>
      <p:ext uri="{BB962C8B-B14F-4D97-AF65-F5344CB8AC3E}">
        <p14:creationId xmlns:p14="http://schemas.microsoft.com/office/powerpoint/2010/main" val="1022432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dirty="0" smtClean="0">
                <a:effectLst>
                  <a:outerShdw blurRad="38100" dist="38100" dir="2700000" algn="tl">
                    <a:srgbClr val="000000">
                      <a:alpha val="43137"/>
                    </a:srgbClr>
                  </a:outerShdw>
                </a:effectLst>
                <a:cs typeface="B Ziba" panose="00000400000000000000" pitchFamily="2" charset="-78"/>
              </a:rPr>
              <a:t>طولانی ترین قنات ایران</a:t>
            </a:r>
            <a:endParaRPr lang="en-US" sz="6000" dirty="0">
              <a:effectLst>
                <a:outerShdw blurRad="38100" dist="38100" dir="2700000" algn="tl">
                  <a:srgbClr val="000000">
                    <a:alpha val="43137"/>
                  </a:srgbClr>
                </a:outerShdw>
              </a:effectLst>
              <a:cs typeface="B Ziba"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600" b="1" dirty="0" smtClean="0">
                <a:cs typeface="B Nazanin" panose="00000400000000000000" pitchFamily="2" charset="-78"/>
              </a:rPr>
              <a:t>طولانی ترین قنات ایران به نام "قنات </a:t>
            </a:r>
            <a:r>
              <a:rPr lang="fa-IR" sz="3600" b="1" dirty="0" err="1" smtClean="0">
                <a:cs typeface="B Nazanin" panose="00000400000000000000" pitchFamily="2" charset="-78"/>
              </a:rPr>
              <a:t>زارچ</a:t>
            </a:r>
            <a:r>
              <a:rPr lang="fa-IR" sz="3600" b="1" dirty="0" smtClean="0">
                <a:cs typeface="B Nazanin" panose="00000400000000000000" pitchFamily="2" charset="-78"/>
              </a:rPr>
              <a:t>" با طول صد کیلومتر در استان یزد قرار دارد. این قنات یکی از کهن ترین قنات های ایران به شمار می آید که سابقه ای بیش از سه هزار سال دارد. طول کوره قنات </a:t>
            </a:r>
            <a:r>
              <a:rPr lang="fa-IR" sz="3600" b="1" dirty="0" err="1" smtClean="0">
                <a:cs typeface="B Nazanin" panose="00000400000000000000" pitchFamily="2" charset="-78"/>
              </a:rPr>
              <a:t>زارچ</a:t>
            </a:r>
            <a:r>
              <a:rPr lang="fa-IR" sz="3600" b="1" dirty="0" smtClean="0">
                <a:cs typeface="B Nazanin" panose="00000400000000000000" pitchFamily="2" charset="-78"/>
              </a:rPr>
              <a:t> بیش از 71 کیلومتر بوده و تعداد چاه های آن دو هزار و 115 حلقه شمارش شده است.</a:t>
            </a:r>
            <a:endParaRPr lang="en-US" sz="3600" b="1" dirty="0">
              <a:cs typeface="B Nazanin" panose="00000400000000000000" pitchFamily="2" charset="-78"/>
            </a:endParaRPr>
          </a:p>
        </p:txBody>
      </p:sp>
    </p:spTree>
    <p:extLst>
      <p:ext uri="{BB962C8B-B14F-4D97-AF65-F5344CB8AC3E}">
        <p14:creationId xmlns:p14="http://schemas.microsoft.com/office/powerpoint/2010/main" val="211616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2" y="-40038"/>
            <a:ext cx="12267886" cy="68980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284781"/>
            <a:ext cx="8636000" cy="6248400"/>
          </a:xfrm>
          <a:prstGeom prst="roundRect">
            <a:avLst>
              <a:gd name="adj" fmla="val 16667"/>
            </a:avLst>
          </a:prstGeom>
          <a:ln>
            <a:solidFill>
              <a:schemeClr val="tx1"/>
            </a:solidFill>
          </a:ln>
          <a:effectLst>
            <a:outerShdw blurRad="152400" dist="12000" dir="900000" sy="98000" kx="110000" ky="200000" algn="tl" rotWithShape="0">
              <a:srgbClr val="000000">
                <a:alpha val="30000"/>
              </a:srgbClr>
            </a:outerShdw>
          </a:effectLst>
          <a:scene3d>
            <a:camera prst="perspectiveAbove"/>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7561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Koodak Outline" panose="00000400000000000000" pitchFamily="2" charset="-78"/>
              </a:rPr>
              <a:t>پیر ترین درخت جهان</a:t>
            </a:r>
            <a:endPar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Koodak Outline"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200" dirty="0" smtClean="0">
                <a:cs typeface="B Homa" panose="00000400000000000000" pitchFamily="2" charset="-78"/>
              </a:rPr>
              <a:t>سرو چهار هزار ساله </a:t>
            </a:r>
            <a:r>
              <a:rPr lang="fa-IR" sz="3200" dirty="0" err="1" smtClean="0">
                <a:cs typeface="B Homa" panose="00000400000000000000" pitchFamily="2" charset="-78"/>
              </a:rPr>
              <a:t>ابرکوه</a:t>
            </a:r>
            <a:r>
              <a:rPr lang="fa-IR" sz="3200" dirty="0" smtClean="0">
                <a:cs typeface="B Homa" panose="00000400000000000000" pitchFamily="2" charset="-78"/>
              </a:rPr>
              <a:t> را می توان مسن ترین موجود زنده جهان نامید. هر چند که گفته می شود در کشور سوئد نیز </a:t>
            </a:r>
            <a:r>
              <a:rPr lang="fa-IR" sz="3200" dirty="0" err="1" smtClean="0">
                <a:cs typeface="B Homa" panose="00000400000000000000" pitchFamily="2" charset="-78"/>
              </a:rPr>
              <a:t>درحتی</a:t>
            </a:r>
            <a:r>
              <a:rPr lang="fa-IR" sz="3200" dirty="0" smtClean="0">
                <a:cs typeface="B Homa" panose="00000400000000000000" pitchFamily="2" charset="-78"/>
              </a:rPr>
              <a:t> وجود دارد که از سرو </a:t>
            </a:r>
            <a:r>
              <a:rPr lang="fa-IR" sz="3200" dirty="0" err="1" smtClean="0">
                <a:cs typeface="B Homa" panose="00000400000000000000" pitchFamily="2" charset="-78"/>
              </a:rPr>
              <a:t>ابرکوه</a:t>
            </a:r>
            <a:r>
              <a:rPr lang="fa-IR" sz="3200" dirty="0" smtClean="0">
                <a:cs typeface="B Homa" panose="00000400000000000000" pitchFamily="2" charset="-78"/>
              </a:rPr>
              <a:t> قدیمی تر است اما اکنون از درخت پیر سوئد تنها ریشه های آن باقی مانده در حالی که سرو کهنسال شهرستان </a:t>
            </a:r>
            <a:r>
              <a:rPr lang="fa-IR" sz="3200" dirty="0" err="1" smtClean="0">
                <a:cs typeface="B Homa" panose="00000400000000000000" pitchFamily="2" charset="-78"/>
              </a:rPr>
              <a:t>ابرکوه</a:t>
            </a:r>
            <a:r>
              <a:rPr lang="fa-IR" sz="3200" dirty="0" smtClean="0">
                <a:cs typeface="B Homa" panose="00000400000000000000" pitchFamily="2" charset="-78"/>
              </a:rPr>
              <a:t> با 25 متر ارتفاع 18 متر محیط و 5.11 متر اندازه دور تنه در قلب ایران زنده و سبز است و آرام </a:t>
            </a:r>
            <a:r>
              <a:rPr lang="fa-IR" sz="3200" dirty="0" err="1" smtClean="0">
                <a:cs typeface="B Homa" panose="00000400000000000000" pitchFamily="2" charset="-78"/>
              </a:rPr>
              <a:t>آرام</a:t>
            </a:r>
            <a:r>
              <a:rPr lang="fa-IR" sz="3200" dirty="0" smtClean="0">
                <a:cs typeface="B Homa" panose="00000400000000000000" pitchFamily="2" charset="-78"/>
              </a:rPr>
              <a:t> زندگی می کند.</a:t>
            </a:r>
            <a:endParaRPr lang="en-US" sz="3200" dirty="0">
              <a:cs typeface="B Homa" panose="00000400000000000000" pitchFamily="2" charset="-78"/>
            </a:endParaRPr>
          </a:p>
        </p:txBody>
      </p:sp>
    </p:spTree>
    <p:extLst>
      <p:ext uri="{BB962C8B-B14F-4D97-AF65-F5344CB8AC3E}">
        <p14:creationId xmlns:p14="http://schemas.microsoft.com/office/powerpoint/2010/main" val="442087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7801" y="0"/>
            <a:ext cx="43942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797801" cy="6858000"/>
          </a:xfrm>
          <a:prstGeom prst="rect">
            <a:avLst/>
          </a:prstGeom>
        </p:spPr>
      </p:pic>
    </p:spTree>
    <p:extLst>
      <p:ext uri="{BB962C8B-B14F-4D97-AF65-F5344CB8AC3E}">
        <p14:creationId xmlns:p14="http://schemas.microsoft.com/office/powerpoint/2010/main" val="2404967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560</Words>
  <Application>Microsoft Office PowerPoint</Application>
  <PresentationFormat>Widescreen</PresentationFormat>
  <Paragraphs>15</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 Homa</vt:lpstr>
      <vt:lpstr>B Koodak Outline</vt:lpstr>
      <vt:lpstr>B Narm</vt:lpstr>
      <vt:lpstr>B Nazanin</vt:lpstr>
      <vt:lpstr>B Ziba</vt:lpstr>
      <vt:lpstr>Calibri</vt:lpstr>
      <vt:lpstr>Calibri Light</vt:lpstr>
      <vt:lpstr>Office Theme</vt:lpstr>
      <vt:lpstr>یزد</vt:lpstr>
      <vt:lpstr>یزد اولین شهر خشتی و دومین شهر تاریخی جهان بعد از شهر ونیز ایتالیاست. همین دو ویژگی کافی است تا ایرانیان بدانند کشوری به وسعت تاریخ جهان دارند و شهری کویری که می توانند خشت به خشت، ریگ به ریگ و لحظه به لحظه تاریخ آن را به رخ جهانیان بکشند.</vt:lpstr>
      <vt:lpstr>PowerPoint Presentation</vt:lpstr>
      <vt:lpstr>PowerPoint Presentation</vt:lpstr>
      <vt:lpstr>PowerPoint Presentation</vt:lpstr>
      <vt:lpstr>طولانی ترین قنات ایران</vt:lpstr>
      <vt:lpstr>PowerPoint Presentation</vt:lpstr>
      <vt:lpstr>پیر ترین درخت جهان</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یزد</dc:title>
  <dc:creator>Windows User</dc:creator>
  <cp:lastModifiedBy>Windows User</cp:lastModifiedBy>
  <cp:revision>4</cp:revision>
  <dcterms:created xsi:type="dcterms:W3CDTF">2019-03-23T17:21:21Z</dcterms:created>
  <dcterms:modified xsi:type="dcterms:W3CDTF">2019-03-23T17:48:46Z</dcterms:modified>
</cp:coreProperties>
</file>