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B369-8D06-4241-ACCA-20C8577852B5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406587-0FB3-4FFF-95EB-1399B94E43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B369-8D06-4241-ACCA-20C8577852B5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6587-0FB3-4FFF-95EB-1399B94E4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B369-8D06-4241-ACCA-20C8577852B5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6587-0FB3-4FFF-95EB-1399B94E4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B369-8D06-4241-ACCA-20C8577852B5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6587-0FB3-4FFF-95EB-1399B94E4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B369-8D06-4241-ACCA-20C8577852B5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6587-0FB3-4FFF-95EB-1399B94E43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B369-8D06-4241-ACCA-20C8577852B5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6587-0FB3-4FFF-95EB-1399B94E4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B369-8D06-4241-ACCA-20C8577852B5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6587-0FB3-4FFF-95EB-1399B94E4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B369-8D06-4241-ACCA-20C8577852B5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6587-0FB3-4FFF-95EB-1399B94E4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B369-8D06-4241-ACCA-20C8577852B5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6587-0FB3-4FFF-95EB-1399B94E4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B369-8D06-4241-ACCA-20C8577852B5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6587-0FB3-4FFF-95EB-1399B94E43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AB369-8D06-4241-ACCA-20C8577852B5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6587-0FB3-4FFF-95EB-1399B94E43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9EAB369-8D06-4241-ACCA-20C8577852B5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406587-0FB3-4FFF-95EB-1399B94E43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52400"/>
            <a:ext cx="8763000" cy="655319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016288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اجتماعی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علی آقابابا</a:t>
            </a:r>
            <a:br>
              <a:rPr lang="fa-IR" dirty="0" smtClean="0"/>
            </a:br>
            <a:r>
              <a:rPr lang="fa-IR" dirty="0" smtClean="0"/>
              <a:t>هشتم الف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0428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آداب و رسوم تهران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Autofit/>
          </a:bodyPr>
          <a:lstStyle/>
          <a:p>
            <a:pPr algn="r" rtl="1"/>
            <a:r>
              <a:rPr lang="fa-IR" sz="1800" dirty="0">
                <a:cs typeface="B Nazanin" panose="00000400000000000000" pitchFamily="2" charset="-78"/>
              </a:rPr>
              <a:t>چهارشنبه سوری </a:t>
            </a:r>
          </a:p>
          <a:p>
            <a:pPr marL="114300" indent="0" algn="r" rtl="1">
              <a:buNone/>
            </a:pPr>
            <a:r>
              <a:rPr lang="fa-IR" sz="1800" dirty="0">
                <a:cs typeface="B Nazanin" panose="00000400000000000000" pitchFamily="2" charset="-78"/>
              </a:rPr>
              <a:t> در این روز مردم آتش بازی می کنند و آش رشته یا به اصطلاح اهالی منطقه دماوند «کته را» می خورند. در این روز آتش افروخته می شود و از روی آن می پرند و می خوانند: زردی من از تو –سرخی تواز من.</a:t>
            </a:r>
          </a:p>
          <a:p>
            <a:pPr algn="r" rtl="1"/>
            <a:r>
              <a:rPr lang="fa-IR" sz="1800" dirty="0">
                <a:cs typeface="B Nazanin" panose="00000400000000000000" pitchFamily="2" charset="-78"/>
              </a:rPr>
              <a:t>نوروز </a:t>
            </a:r>
          </a:p>
          <a:p>
            <a:pPr algn="r" rtl="1"/>
            <a:r>
              <a:rPr lang="fa-IR" sz="1800" dirty="0">
                <a:cs typeface="B Nazanin" panose="00000400000000000000" pitchFamily="2" charset="-78"/>
              </a:rPr>
              <a:t> جشن نوروز با آداب و رسوم ویژه ای همراه است:</a:t>
            </a:r>
          </a:p>
          <a:p>
            <a:pPr algn="r" rtl="1"/>
            <a:r>
              <a:rPr lang="fa-IR" sz="1800" dirty="0">
                <a:cs typeface="B Nazanin" panose="00000400000000000000" pitchFamily="2" charset="-78"/>
              </a:rPr>
              <a:t>حاجی فیروز </a:t>
            </a:r>
          </a:p>
          <a:p>
            <a:pPr marL="114300" indent="0" algn="r" rtl="1">
              <a:buNone/>
            </a:pPr>
            <a:r>
              <a:rPr lang="fa-IR" sz="1800" dirty="0">
                <a:cs typeface="B Nazanin" panose="00000400000000000000" pitchFamily="2" charset="-78"/>
              </a:rPr>
              <a:t> بر اساس نوشته عبدالله مستوفی، حاجی فیروز با خاک زغال و با دوده بخاری چهره خود را سیاه می کرد و کلاه شیپوری و یا استوانه ای بلند که از کاغذ یا مقوا بود بر سر می گذاشت و جامع رنگین چهل تکه که زنگوله هایی به آن دوخته شده بود، می پوشید.</a:t>
            </a:r>
          </a:p>
          <a:p>
            <a:pPr marL="114300" indent="0" algn="r" rtl="1">
              <a:buNone/>
            </a:pPr>
            <a:r>
              <a:rPr lang="fa-IR" sz="1800" dirty="0">
                <a:cs typeface="B Nazanin" panose="00000400000000000000" pitchFamily="2" charset="-78"/>
              </a:rPr>
              <a:t>در روز عید مردم به دید و بازدید می پردازند و لباس های نو و تمیز به تن می کنند. در گذشته بزرگترها به کوچکترها عیدی و تخم مرغ رنگی می دادند و عموماً شیرینی و تنقلاتی چون کشمش، مویز و نقل برای بازدید کنندگان ایام عید می آوردند. در روستاها مراسم عید دیدنی از خانه کدخدا یا سالخوردگان و بزرگان شروع می شد.</a:t>
            </a:r>
          </a:p>
          <a:p>
            <a:pPr algn="r" rtl="1"/>
            <a:r>
              <a:rPr lang="fa-IR" sz="1800" dirty="0">
                <a:cs typeface="B Nazanin" panose="00000400000000000000" pitchFamily="2" charset="-78"/>
              </a:rPr>
              <a:t>سیزده به در </a:t>
            </a:r>
          </a:p>
          <a:p>
            <a:pPr marL="114300" indent="0" algn="r" rtl="1">
              <a:buNone/>
            </a:pPr>
            <a:r>
              <a:rPr lang="fa-IR" sz="1800" dirty="0">
                <a:cs typeface="B Nazanin" panose="00000400000000000000" pitchFamily="2" charset="-78"/>
              </a:rPr>
              <a:t> در سیزدهمین روز فروردین، مردم سبزه ای را که پیش از فرا رسیدن عید در خانه سبز کرده اند. به صحرا می برند و آن را به آب روان می سپارند. غذای اصلی روز سیزده به در کوکو سبزی است. در این روز بازی های متنوع همراه با اشعار مناسب اجرا می شود.</a:t>
            </a:r>
          </a:p>
          <a:p>
            <a:pPr algn="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538524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5400" dirty="0">
                <a:cs typeface="B Nazanin" panose="00000400000000000000" pitchFamily="2" charset="-78"/>
              </a:rPr>
              <a:t>گویش</a:t>
            </a:r>
            <a:endParaRPr lang="en-US" sz="54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05000"/>
            <a:ext cx="4953000" cy="4373563"/>
          </a:xfrm>
        </p:spPr>
        <p:txBody>
          <a:bodyPr>
            <a:normAutofit/>
          </a:bodyPr>
          <a:lstStyle/>
          <a:p>
            <a:pPr algn="just" rtl="1"/>
            <a:r>
              <a:rPr lang="fa-IR" sz="2800" dirty="0">
                <a:cs typeface="B Nazanin" panose="00000400000000000000" pitchFamily="2" charset="-78"/>
              </a:rPr>
              <a:t>تهران بزرگ‌ترین شهر فارسی‌زبان جهان است.۹۸ درصد تهرانی‌ها زبان فارسی را می‌فهمند و ۱۰ درصد از آن‌ها توان گفتگو به حداقل یکی از زبان‌های رایج جهان را دارند. لهجه تهرانی، در گذشته گویش خاص مردم تهران بود که در طول زمان کمرنگ شد و تغییراتی یافت. لهجه تهرانی تنها دارای واژگان متفاوت نبود و در برخی موارد، دارای قواعد، رسم و ساختار ادبی </a:t>
            </a:r>
            <a:r>
              <a:rPr lang="fa-IR" sz="2800" dirty="0" smtClean="0">
                <a:cs typeface="B Nazanin" panose="00000400000000000000" pitchFamily="2" charset="-78"/>
              </a:rPr>
              <a:t>بوده‌است</a:t>
            </a:r>
            <a:r>
              <a:rPr lang="en-US" sz="2800" dirty="0" smtClean="0">
                <a:cs typeface="B Nazanin" panose="00000400000000000000" pitchFamily="2" charset="-78"/>
              </a:rPr>
              <a:t> .</a:t>
            </a:r>
            <a:endParaRPr lang="en-US" sz="2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5612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400" dirty="0" smtClean="0">
                <a:cs typeface="B Nazanin" panose="00000400000000000000" pitchFamily="2" charset="-78"/>
              </a:rPr>
              <a:t>سوغات </a:t>
            </a:r>
            <a:r>
              <a:rPr lang="fa-IR" sz="4400" dirty="0">
                <a:cs typeface="B Nazanin" panose="00000400000000000000" pitchFamily="2" charset="-78"/>
              </a:rPr>
              <a:t>تهران</a:t>
            </a:r>
            <a:endParaRPr lang="en-US" sz="4400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6019800" cy="4038600"/>
          </a:xfrm>
        </p:spPr>
        <p:txBody>
          <a:bodyPr>
            <a:normAutofit lnSpcReduction="10000"/>
          </a:bodyPr>
          <a:lstStyle/>
          <a:p>
            <a:pPr algn="ctr" rtl="1"/>
            <a:r>
              <a:rPr lang="fa-IR" sz="3200" dirty="0">
                <a:cs typeface="B Nazanin" panose="00000400000000000000" pitchFamily="2" charset="-78"/>
              </a:rPr>
              <a:t>سیب دماوند</a:t>
            </a:r>
          </a:p>
          <a:p>
            <a:pPr algn="ctr" rtl="1"/>
            <a:r>
              <a:rPr lang="fa-IR" sz="3200" dirty="0">
                <a:cs typeface="B Nazanin" panose="00000400000000000000" pitchFamily="2" charset="-78"/>
              </a:rPr>
              <a:t>قالی بافی و جاجیم بافی</a:t>
            </a:r>
          </a:p>
          <a:p>
            <a:pPr algn="ctr" rtl="1"/>
            <a:r>
              <a:rPr lang="fa-IR" sz="3200" dirty="0">
                <a:cs typeface="B Nazanin" panose="00000400000000000000" pitchFamily="2" charset="-78"/>
              </a:rPr>
              <a:t>دوغ آبعلی </a:t>
            </a:r>
          </a:p>
          <a:p>
            <a:pPr algn="ctr" rtl="1"/>
            <a:r>
              <a:rPr lang="fa-IR" sz="3200" dirty="0">
                <a:cs typeface="B Nazanin" panose="00000400000000000000" pitchFamily="2" charset="-78"/>
              </a:rPr>
              <a:t>سوهان</a:t>
            </a:r>
          </a:p>
          <a:p>
            <a:pPr algn="ctr" rtl="1"/>
            <a:r>
              <a:rPr lang="fa-IR" sz="3200" dirty="0">
                <a:cs typeface="B Nazanin" panose="00000400000000000000" pitchFamily="2" charset="-78"/>
              </a:rPr>
              <a:t> نقاشی روی چرم</a:t>
            </a:r>
          </a:p>
          <a:p>
            <a:pPr algn="ctr" rtl="1"/>
            <a:r>
              <a:rPr lang="fa-IR" sz="3200" dirty="0">
                <a:cs typeface="B Nazanin" panose="00000400000000000000" pitchFamily="2" charset="-78"/>
              </a:rPr>
              <a:t>کشمش شهریار</a:t>
            </a:r>
          </a:p>
          <a:p>
            <a:pPr algn="ctr" rtl="1"/>
            <a:r>
              <a:rPr lang="fa-IR" sz="3200" dirty="0">
                <a:cs typeface="B Nazanin" panose="00000400000000000000" pitchFamily="2" charset="-78"/>
              </a:rPr>
              <a:t>«گُلاج» فیروزکوه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65441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48</TotalTime>
  <Words>355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Slide 1</vt:lpstr>
      <vt:lpstr>علی آقابابا هشتم الف</vt:lpstr>
      <vt:lpstr>آداب و رسوم تهران </vt:lpstr>
      <vt:lpstr>گویش</vt:lpstr>
      <vt:lpstr>سوغات تهران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majid</dc:creator>
  <cp:lastModifiedBy>masoud</cp:lastModifiedBy>
  <cp:revision>5</cp:revision>
  <dcterms:created xsi:type="dcterms:W3CDTF">2019-03-31T15:47:52Z</dcterms:created>
  <dcterms:modified xsi:type="dcterms:W3CDTF">2019-04-03T08:23:34Z</dcterms:modified>
</cp:coreProperties>
</file>