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62" r:id="rId3"/>
    <p:sldId id="258" r:id="rId4"/>
    <p:sldId id="259" r:id="rId5"/>
    <p:sldId id="260"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AEE51-0744-469D-835F-B610BD9AD9AE}">
          <p14:sldIdLst>
            <p14:sldId id="256"/>
            <p14:sldId id="262"/>
            <p14:sldId id="258"/>
            <p14:sldId id="259"/>
            <p14:sldId id="260"/>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7"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3232"/>
    <a:srgbClr val="C5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5" autoAdjust="0"/>
    <p:restoredTop sz="9466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2EF0EA1-CFF7-4860-8931-27D115DC15BF}" type="datetimeFigureOut">
              <a:rPr lang="fa-IR" smtClean="0"/>
              <a:t>18/07/1440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FE14545-FAC0-4A74-B043-8A05397A381C}" type="slidenum">
              <a:rPr lang="fa-IR" smtClean="0"/>
              <a:t>‹#›</a:t>
            </a:fld>
            <a:endParaRPr lang="fa-IR"/>
          </a:p>
        </p:txBody>
      </p:sp>
    </p:spTree>
    <p:extLst>
      <p:ext uri="{BB962C8B-B14F-4D97-AF65-F5344CB8AC3E}">
        <p14:creationId xmlns:p14="http://schemas.microsoft.com/office/powerpoint/2010/main" val="401462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FE14545-FAC0-4A74-B043-8A05397A381C}" type="slidenum">
              <a:rPr lang="fa-IR" smtClean="0"/>
              <a:t>5</a:t>
            </a:fld>
            <a:endParaRPr lang="fa-IR"/>
          </a:p>
        </p:txBody>
      </p:sp>
    </p:spTree>
    <p:extLst>
      <p:ext uri="{BB962C8B-B14F-4D97-AF65-F5344CB8AC3E}">
        <p14:creationId xmlns:p14="http://schemas.microsoft.com/office/powerpoint/2010/main" val="320525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3/24/2019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2085" y="768927"/>
            <a:ext cx="7897091" cy="3046988"/>
          </a:xfrm>
          <a:prstGeom prst="rect">
            <a:avLst/>
          </a:prstGeom>
          <a:noFill/>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fa-IR" sz="9600" dirty="0" smtClean="0">
                <a:solidFill>
                  <a:srgbClr val="963232"/>
                </a:solidFill>
                <a:latin typeface="Andalus" panose="02020603050405020304" pitchFamily="18" charset="-78"/>
                <a:cs typeface="Andalus" panose="02020603050405020304" pitchFamily="18" charset="-78"/>
              </a:rPr>
              <a:t>بسم الله الرحمن الرحیم </a:t>
            </a:r>
            <a:endParaRPr lang="fa-IR" sz="9600" dirty="0">
              <a:solidFill>
                <a:srgbClr val="963232"/>
              </a:solidFill>
              <a:latin typeface="Andalus" panose="02020603050405020304" pitchFamily="18" charset="-78"/>
              <a:cs typeface="Andalus" panose="02020603050405020304" pitchFamily="18" charset="-78"/>
            </a:endParaRPr>
          </a:p>
        </p:txBody>
      </p:sp>
      <p:sp>
        <p:nvSpPr>
          <p:cNvPr id="5" name="TextBox 4"/>
          <p:cNvSpPr txBox="1"/>
          <p:nvPr/>
        </p:nvSpPr>
        <p:spPr>
          <a:xfrm>
            <a:off x="8562109" y="3643745"/>
            <a:ext cx="2355273" cy="646331"/>
          </a:xfrm>
          <a:prstGeom prst="rect">
            <a:avLst/>
          </a:prstGeom>
          <a:noFill/>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1">
            <a:spAutoFit/>
          </a:bodyPr>
          <a:lstStyle/>
          <a:p>
            <a:r>
              <a:rPr lang="fa-IR" sz="3600" dirty="0" smtClean="0">
                <a:latin typeface="Aldhabi" panose="01000000000000000000" pitchFamily="2" charset="-78"/>
                <a:cs typeface="Aldhabi" panose="01000000000000000000" pitchFamily="2" charset="-78"/>
              </a:rPr>
              <a:t>کاری از امیر عنایتی </a:t>
            </a:r>
            <a:endParaRPr lang="fa-IR" sz="3600" dirty="0">
              <a:latin typeface="Aldhabi" panose="01000000000000000000" pitchFamily="2" charset="-78"/>
              <a:cs typeface="Aldhabi" panose="01000000000000000000" pitchFamily="2" charset="-78"/>
            </a:endParaRPr>
          </a:p>
        </p:txBody>
      </p:sp>
      <p:sp>
        <p:nvSpPr>
          <p:cNvPr id="7" name="TextBox 6"/>
          <p:cNvSpPr txBox="1"/>
          <p:nvPr/>
        </p:nvSpPr>
        <p:spPr>
          <a:xfrm>
            <a:off x="3532909" y="4290076"/>
            <a:ext cx="2618509" cy="646331"/>
          </a:xfrm>
          <a:prstGeom prst="rect">
            <a:avLst/>
          </a:prstGeom>
          <a:noFill/>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1">
            <a:spAutoFit/>
          </a:bodyPr>
          <a:lstStyle/>
          <a:p>
            <a:r>
              <a:rPr lang="fa-IR" sz="3600" dirty="0" smtClean="0">
                <a:latin typeface="Aldhabi" panose="01000000000000000000" pitchFamily="2" charset="-78"/>
                <a:cs typeface="Aldhabi" panose="01000000000000000000" pitchFamily="2" charset="-78"/>
              </a:rPr>
              <a:t>جغرافیا </a:t>
            </a:r>
            <a:endParaRPr lang="fa-IR" sz="3600" dirty="0">
              <a:latin typeface="Aldhabi" panose="01000000000000000000" pitchFamily="2" charset="-78"/>
              <a:cs typeface="Aldhabi" panose="01000000000000000000" pitchFamily="2" charset="-78"/>
            </a:endParaRPr>
          </a:p>
        </p:txBody>
      </p:sp>
      <p:sp>
        <p:nvSpPr>
          <p:cNvPr id="8" name="TextBox 7"/>
          <p:cNvSpPr txBox="1"/>
          <p:nvPr/>
        </p:nvSpPr>
        <p:spPr>
          <a:xfrm>
            <a:off x="6033654" y="4936407"/>
            <a:ext cx="1870364" cy="646331"/>
          </a:xfrm>
          <a:prstGeom prst="rect">
            <a:avLst/>
          </a:prstGeom>
          <a:noFill/>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r>
              <a:rPr lang="fa-IR" sz="3600" dirty="0" smtClean="0">
                <a:latin typeface="Aldhabi" panose="01000000000000000000" pitchFamily="2" charset="-78"/>
                <a:cs typeface="Aldhabi" panose="01000000000000000000" pitchFamily="2" charset="-78"/>
              </a:rPr>
              <a:t>پایه نهم </a:t>
            </a:r>
            <a:endParaRPr lang="fa-IR" sz="3600" dirty="0">
              <a:latin typeface="Aldhabi" panose="01000000000000000000" pitchFamily="2" charset="-78"/>
              <a:cs typeface="Aldhabi" panose="01000000000000000000" pitchFamily="2" charset="-78"/>
            </a:endParaRPr>
          </a:p>
        </p:txBody>
      </p:sp>
      <p:sp>
        <p:nvSpPr>
          <p:cNvPr id="9" name="Flowchart: Magnetic Disk 8">
            <a:hlinkClick r:id="rId4" action="ppaction://hlinksldjump"/>
          </p:cNvPr>
          <p:cNvSpPr/>
          <p:nvPr/>
        </p:nvSpPr>
        <p:spPr>
          <a:xfrm>
            <a:off x="249382" y="4936407"/>
            <a:ext cx="1052945" cy="910211"/>
          </a:xfrm>
          <a:prstGeom prst="flowChartMagneticDisk">
            <a:avLst/>
          </a:prstGeom>
          <a:solidFill>
            <a:srgbClr val="963232"/>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rtDeco"/>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solidFill>
                <a:latin typeface="Aldhabi" panose="01000000000000000000" pitchFamily="2" charset="-78"/>
                <a:cs typeface="Aldhabi" panose="01000000000000000000" pitchFamily="2" charset="-78"/>
              </a:rPr>
              <a:t>بعدی</a:t>
            </a:r>
          </a:p>
          <a:p>
            <a:pPr algn="ctr"/>
            <a:endParaRPr lang="fa-IR" sz="3200" dirty="0" smtClean="0">
              <a:solidFill>
                <a:schemeClr val="tx1"/>
              </a:solidFill>
              <a:latin typeface="Aldhabi" panose="01000000000000000000" pitchFamily="2" charset="-78"/>
              <a:cs typeface="Aldhabi" panose="01000000000000000000" pitchFamily="2" charset="-78"/>
            </a:endParaRPr>
          </a:p>
        </p:txBody>
      </p:sp>
      <p:pic>
        <p:nvPicPr>
          <p:cNvPr id="13" name="01.Free as a Bi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254" y="159327"/>
            <a:ext cx="609600" cy="609600"/>
          </a:xfrm>
          <a:prstGeom prst="rect">
            <a:avLst/>
          </a:prstGeom>
        </p:spPr>
      </p:pic>
    </p:spTree>
    <p:extLst>
      <p:ext uri="{BB962C8B-B14F-4D97-AF65-F5344CB8AC3E}">
        <p14:creationId xmlns:p14="http://schemas.microsoft.com/office/powerpoint/2010/main" val="337297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fill="remove" display="0">
                  <p:stCondLst>
                    <p:cond delay="indefinite"/>
                  </p:stCondLst>
                  <p:endCondLst>
                    <p:cond evt="onStopAudio" delay="0">
                      <p:tgtEl>
                        <p:sldTgt/>
                      </p:tgtEl>
                    </p:cond>
                  </p:endCondLst>
                </p:cTn>
                <p:tgtEl>
                  <p:spTgt spid="13"/>
                </p:tgtEl>
              </p:cMediaNode>
            </p:audio>
          </p:childTnLst>
        </p:cTn>
      </p:par>
    </p:tnLst>
    <p:bldLst>
      <p:bldP spid="4" grpId="0"/>
      <p:bldP spid="5" grpId="0"/>
      <p:bldP spid="7"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83363" y="166255"/>
            <a:ext cx="2715491" cy="1648691"/>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solidFill>
                  <a:schemeClr val="tx1"/>
                </a:solidFill>
                <a:latin typeface="Aldhabi" panose="01000000000000000000" pitchFamily="2" charset="-78"/>
                <a:cs typeface="Aldhabi" panose="01000000000000000000" pitchFamily="2" charset="-78"/>
              </a:rPr>
              <a:t>جغرافی</a:t>
            </a:r>
            <a:endParaRPr lang="fa-IR" sz="6600" dirty="0">
              <a:solidFill>
                <a:schemeClr val="tx1"/>
              </a:solidFill>
              <a:latin typeface="Aldhabi" panose="01000000000000000000" pitchFamily="2" charset="-78"/>
              <a:cs typeface="Aldhabi" panose="01000000000000000000" pitchFamily="2" charset="-78"/>
            </a:endParaRPr>
          </a:p>
        </p:txBody>
      </p:sp>
      <p:sp>
        <p:nvSpPr>
          <p:cNvPr id="5" name="Oval 4">
            <a:hlinkClick r:id="rId2" action="ppaction://hlinksldjump"/>
          </p:cNvPr>
          <p:cNvSpPr/>
          <p:nvPr/>
        </p:nvSpPr>
        <p:spPr>
          <a:xfrm>
            <a:off x="4125108" y="2549236"/>
            <a:ext cx="2016000" cy="2448000"/>
          </a:xfrm>
          <a:prstGeom prst="ellipse">
            <a:avLst/>
          </a:prstGeom>
          <a:solidFill>
            <a:srgbClr val="C54F4F"/>
          </a:solidFill>
          <a:ln>
            <a:noFill/>
          </a:ln>
          <a:effectLst>
            <a:glow rad="228600">
              <a:schemeClr val="accent1">
                <a:satMod val="175000"/>
                <a:alpha val="40000"/>
              </a:schemeClr>
            </a:glow>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tx1"/>
                </a:solidFill>
                <a:latin typeface="Aldhabi" panose="01000000000000000000" pitchFamily="2" charset="-78"/>
                <a:cs typeface="Aldhabi" panose="01000000000000000000" pitchFamily="2" charset="-78"/>
              </a:rPr>
              <a:t>جمعیت</a:t>
            </a:r>
          </a:p>
          <a:p>
            <a:pPr algn="ctr"/>
            <a:r>
              <a:rPr lang="fa-IR" sz="3600" dirty="0" smtClean="0">
                <a:solidFill>
                  <a:schemeClr val="tx1"/>
                </a:solidFill>
                <a:latin typeface="Aldhabi" panose="01000000000000000000" pitchFamily="2" charset="-78"/>
                <a:cs typeface="Aldhabi" panose="01000000000000000000" pitchFamily="2" charset="-78"/>
              </a:rPr>
              <a:t>شیراز</a:t>
            </a:r>
            <a:endParaRPr lang="fa-IR" sz="3600" dirty="0">
              <a:solidFill>
                <a:schemeClr val="tx1"/>
              </a:solidFill>
              <a:latin typeface="Aldhabi" panose="01000000000000000000" pitchFamily="2" charset="-78"/>
              <a:cs typeface="Aldhabi" panose="01000000000000000000" pitchFamily="2" charset="-78"/>
            </a:endParaRPr>
          </a:p>
        </p:txBody>
      </p:sp>
      <p:sp>
        <p:nvSpPr>
          <p:cNvPr id="6" name="Oval 5">
            <a:hlinkClick r:id="rId3" action="ppaction://hlinksldjump"/>
          </p:cNvPr>
          <p:cNvSpPr/>
          <p:nvPr/>
        </p:nvSpPr>
        <p:spPr>
          <a:xfrm>
            <a:off x="6592120" y="2549236"/>
            <a:ext cx="2016000" cy="2448000"/>
          </a:xfrm>
          <a:prstGeom prst="ellipse">
            <a:avLst/>
          </a:prstGeom>
          <a:solidFill>
            <a:srgbClr val="C54F4F"/>
          </a:solidFill>
          <a:ln>
            <a:noFill/>
          </a:ln>
          <a:effectLst>
            <a:glow rad="228600">
              <a:schemeClr val="accent1">
                <a:satMod val="175000"/>
                <a:alpha val="40000"/>
              </a:schemeClr>
            </a:glow>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tx1"/>
                </a:solidFill>
                <a:latin typeface="Aldhabi" panose="01000000000000000000" pitchFamily="2" charset="-78"/>
                <a:cs typeface="Aldhabi" panose="01000000000000000000" pitchFamily="2" charset="-78"/>
              </a:rPr>
              <a:t>پوشش گیاهی</a:t>
            </a:r>
            <a:endParaRPr lang="en-US" sz="3600" dirty="0" smtClean="0">
              <a:solidFill>
                <a:schemeClr val="tx1"/>
              </a:solidFill>
              <a:latin typeface="Aldhabi" panose="01000000000000000000" pitchFamily="2" charset="-78"/>
              <a:cs typeface="Aldhabi" panose="01000000000000000000" pitchFamily="2" charset="-78"/>
            </a:endParaRPr>
          </a:p>
          <a:p>
            <a:pPr algn="ctr"/>
            <a:r>
              <a:rPr lang="fa-IR" sz="3600" dirty="0" smtClean="0">
                <a:solidFill>
                  <a:schemeClr val="tx1"/>
                </a:solidFill>
                <a:latin typeface="Aldhabi" panose="01000000000000000000" pitchFamily="2" charset="-78"/>
                <a:cs typeface="Aldhabi" panose="01000000000000000000" pitchFamily="2" charset="-78"/>
              </a:rPr>
              <a:t>شیراز</a:t>
            </a:r>
            <a:endParaRPr lang="fa-IR" sz="3600" dirty="0">
              <a:solidFill>
                <a:schemeClr val="tx1"/>
              </a:solidFill>
              <a:latin typeface="Aldhabi" panose="01000000000000000000" pitchFamily="2" charset="-78"/>
              <a:cs typeface="Aldhabi" panose="01000000000000000000" pitchFamily="2" charset="-78"/>
            </a:endParaRPr>
          </a:p>
        </p:txBody>
      </p:sp>
      <p:sp>
        <p:nvSpPr>
          <p:cNvPr id="7" name="Oval 6">
            <a:hlinkClick r:id="rId4" action="ppaction://hlinksldjump"/>
          </p:cNvPr>
          <p:cNvSpPr/>
          <p:nvPr/>
        </p:nvSpPr>
        <p:spPr>
          <a:xfrm>
            <a:off x="8949872" y="2549236"/>
            <a:ext cx="2016000" cy="2448000"/>
          </a:xfrm>
          <a:prstGeom prst="ellipse">
            <a:avLst/>
          </a:prstGeom>
          <a:solidFill>
            <a:srgbClr val="C54F4F"/>
          </a:solidFill>
          <a:ln>
            <a:noFill/>
          </a:ln>
          <a:effectLst>
            <a:glow rad="228600">
              <a:schemeClr val="accent1">
                <a:satMod val="175000"/>
                <a:alpha val="40000"/>
              </a:schemeClr>
            </a:glow>
            <a:reflection blurRad="6350" stA="50000" endA="295" endPos="92000" dist="1016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solidFill>
                  <a:schemeClr val="tx1"/>
                </a:solidFill>
                <a:latin typeface="Aldhabi" panose="01000000000000000000" pitchFamily="2" charset="-78"/>
                <a:cs typeface="Aldhabi" panose="01000000000000000000" pitchFamily="2" charset="-78"/>
              </a:rPr>
              <a:t>موقعیت جغرافیایی</a:t>
            </a:r>
            <a:endParaRPr lang="fa-IR" sz="3600" dirty="0">
              <a:solidFill>
                <a:schemeClr val="tx1"/>
              </a:solidFill>
              <a:latin typeface="Aldhabi" panose="01000000000000000000" pitchFamily="2" charset="-78"/>
              <a:cs typeface="Aldhabi" panose="01000000000000000000" pitchFamily="2" charset="-78"/>
            </a:endParaRPr>
          </a:p>
          <a:p>
            <a:pPr algn="ctr"/>
            <a:r>
              <a:rPr lang="fa-IR" sz="3600" dirty="0" smtClean="0">
                <a:solidFill>
                  <a:schemeClr val="tx1"/>
                </a:solidFill>
                <a:latin typeface="Aldhabi" panose="01000000000000000000" pitchFamily="2" charset="-78"/>
                <a:cs typeface="Aldhabi" panose="01000000000000000000" pitchFamily="2" charset="-78"/>
              </a:rPr>
              <a:t>شیراز</a:t>
            </a:r>
            <a:endParaRPr lang="fa-IR" sz="3600" dirty="0">
              <a:solidFill>
                <a:schemeClr val="tx1"/>
              </a:solidFill>
              <a:latin typeface="Aldhabi" panose="01000000000000000000" pitchFamily="2" charset="-78"/>
              <a:cs typeface="Aldhabi" panose="01000000000000000000" pitchFamily="2" charset="-78"/>
            </a:endParaRPr>
          </a:p>
        </p:txBody>
      </p:sp>
      <p:sp>
        <p:nvSpPr>
          <p:cNvPr id="8" name="Oval 7">
            <a:hlinkClick r:id="rId5" action="ppaction://hlinksldjump"/>
          </p:cNvPr>
          <p:cNvSpPr/>
          <p:nvPr/>
        </p:nvSpPr>
        <p:spPr>
          <a:xfrm>
            <a:off x="10965872" y="53627"/>
            <a:ext cx="1094509" cy="1260764"/>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artDeco"/>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latin typeface="Aldhabi" panose="01000000000000000000" pitchFamily="2" charset="-78"/>
                <a:cs typeface="Aldhabi" panose="01000000000000000000" pitchFamily="2" charset="-78"/>
              </a:rPr>
              <a:t>صفحه اصلی</a:t>
            </a:r>
            <a:r>
              <a:rPr lang="fa-IR" sz="2000" dirty="0" smtClean="0">
                <a:solidFill>
                  <a:schemeClr val="tx1"/>
                </a:solidFill>
                <a:latin typeface="Aldhabi" panose="01000000000000000000" pitchFamily="2" charset="-78"/>
                <a:cs typeface="Aldhabi" panose="01000000000000000000" pitchFamily="2" charset="-78"/>
              </a:rPr>
              <a:t> </a:t>
            </a:r>
            <a:endParaRPr lang="fa-IR" sz="2000" dirty="0">
              <a:solidFill>
                <a:schemeClr val="tx1"/>
              </a:solidFill>
              <a:latin typeface="Aldhabi" panose="01000000000000000000" pitchFamily="2" charset="-78"/>
              <a:cs typeface="Aldhabi" panose="01000000000000000000" pitchFamily="2" charset="-78"/>
            </a:endParaRPr>
          </a:p>
        </p:txBody>
      </p:sp>
      <p:sp>
        <p:nvSpPr>
          <p:cNvPr id="10" name="Oval 9">
            <a:hlinkClick r:id="rId6" action="ppaction://hlinksldjump"/>
          </p:cNvPr>
          <p:cNvSpPr/>
          <p:nvPr/>
        </p:nvSpPr>
        <p:spPr>
          <a:xfrm>
            <a:off x="1652242" y="2549236"/>
            <a:ext cx="2016000" cy="2448000"/>
          </a:xfrm>
          <a:prstGeom prst="ellipse">
            <a:avLst/>
          </a:prstGeom>
          <a:solidFill>
            <a:srgbClr val="C54F4F"/>
          </a:solidFill>
          <a:ln>
            <a:noFill/>
          </a:ln>
          <a:effectLst>
            <a:glow rad="228600">
              <a:schemeClr val="accent1">
                <a:satMod val="175000"/>
                <a:alpha val="40000"/>
              </a:schemeClr>
            </a:glow>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000" dirty="0" smtClean="0">
                <a:solidFill>
                  <a:schemeClr val="tx1"/>
                </a:solidFill>
                <a:latin typeface="Aldhabi" panose="01000000000000000000" pitchFamily="2" charset="-78"/>
                <a:cs typeface="Aldhabi" panose="01000000000000000000" pitchFamily="2" charset="-78"/>
              </a:rPr>
              <a:t>پایان</a:t>
            </a:r>
            <a:endParaRPr lang="fa-IR" sz="60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3640085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20309" y="187036"/>
            <a:ext cx="2664000" cy="1728000"/>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chemeClr val="tx1"/>
                </a:solidFill>
                <a:latin typeface="Aldhabi" panose="01000000000000000000" pitchFamily="2" charset="-78"/>
                <a:cs typeface="Aldhabi" panose="01000000000000000000" pitchFamily="2" charset="-78"/>
              </a:rPr>
              <a:t>موقعیت جغرافیایی</a:t>
            </a:r>
          </a:p>
        </p:txBody>
      </p:sp>
      <p:sp>
        <p:nvSpPr>
          <p:cNvPr id="6" name="Rectangle 5"/>
          <p:cNvSpPr/>
          <p:nvPr/>
        </p:nvSpPr>
        <p:spPr>
          <a:xfrm>
            <a:off x="1191491" y="2223890"/>
            <a:ext cx="10321636" cy="3319498"/>
          </a:xfrm>
          <a:prstGeom prst="rect">
            <a:avLst/>
          </a:prstGeom>
        </p:spPr>
        <p:txBody>
          <a:bodyPr wrap="square">
            <a:spAutoFit/>
          </a:bodyPr>
          <a:lstStyle/>
          <a:p>
            <a:pPr algn="r" rtl="1">
              <a:lnSpc>
                <a:spcPct val="107000"/>
              </a:lnSpc>
              <a:spcAft>
                <a:spcPts val="800"/>
              </a:spcAft>
            </a:pPr>
            <a:r>
              <a:rPr lang="en-US"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r>
            <a:br>
              <a:rPr lang="en-US"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br>
            <a:r>
              <a:rPr lang="fa-IR"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شهر شیراز، مرکز استان </a:t>
            </a:r>
            <a:r>
              <a:rPr lang="fa-IR" sz="2800" b="1"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فارس </a:t>
            </a:r>
            <a:r>
              <a:rPr lang="fa-IR"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میباشد. این شهر در ۳۰ درجه و ۲۵دقیقه ی عرض جغرافیایی، و ۳۷ درجه و ۲۹ دقیقه ی طول جغرافیایی قرار گرفته است. ارتفاع آن از سطح دریا ۱۵۹۰ متر می باشد. مساحت این شهر ۱۲۹۹۰ کیلومتر مربع است که طول آن ۹۰ و عرض آن از ۲۰ تا ۳۰ کیلومتر، متغیر </a:t>
            </a:r>
            <a:r>
              <a:rPr lang="fa-IR" sz="2800" b="1"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است دورادور </a:t>
            </a:r>
            <a:r>
              <a:rPr lang="fa-IR"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شیراز را کوههای نسبتاً بلندی فرا گرفته </a:t>
            </a:r>
            <a:r>
              <a:rPr lang="fa-IR" sz="2800" b="1"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است. </a:t>
            </a:r>
            <a:r>
              <a:rPr lang="fa-IR"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کوه های شمالی عبارت اند از:«کوه چهل مقام» (بین دروازه ی قرآن و تنگ سعدی)، «باباکوهی» (بین تنگ الله اکبر و تپه ی تلویزیون)، «کوه پشت مله» (بین پردیس ارم تا بیمارستان چمران)، «کوه توسیاه»، «تنگ منصور آباد» و «کوه دراک.» در غرب شیراز کوه دراک قرار گرفته که از دور همانند شخصی است که به پشت خوابیده و دارای شکم بسیار برجسته ای است،</a:t>
            </a:r>
            <a:r>
              <a:rPr lang="en-US" sz="28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endParaRPr lang="en-US" sz="3200" b="1"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Oval 6">
            <a:hlinkClick r:id="rId2" action="ppaction://hlinksldjump"/>
          </p:cNvPr>
          <p:cNvSpPr/>
          <p:nvPr/>
        </p:nvSpPr>
        <p:spPr>
          <a:xfrm>
            <a:off x="10965872" y="53627"/>
            <a:ext cx="1094509" cy="1260764"/>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artDeco"/>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latin typeface="Aldhabi" panose="01000000000000000000" pitchFamily="2" charset="-78"/>
                <a:cs typeface="Aldhabi" panose="01000000000000000000" pitchFamily="2" charset="-78"/>
              </a:rPr>
              <a:t>صفحه اصلی</a:t>
            </a:r>
            <a:r>
              <a:rPr lang="fa-IR" sz="2000" dirty="0" smtClean="0">
                <a:solidFill>
                  <a:schemeClr val="tx1"/>
                </a:solidFill>
                <a:latin typeface="Aldhabi" panose="01000000000000000000" pitchFamily="2" charset="-78"/>
                <a:cs typeface="Aldhabi" panose="01000000000000000000" pitchFamily="2" charset="-78"/>
              </a:rPr>
              <a:t> </a:t>
            </a:r>
            <a:endParaRPr lang="fa-IR" sz="20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5507126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3436" y="0"/>
            <a:ext cx="2664000" cy="1728000"/>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600" dirty="0">
              <a:solidFill>
                <a:schemeClr val="tx1"/>
              </a:solidFill>
              <a:latin typeface="Aldhabi" panose="01000000000000000000" pitchFamily="2" charset="-78"/>
              <a:cs typeface="Aldhabi" panose="01000000000000000000" pitchFamily="2" charset="-78"/>
            </a:endParaRPr>
          </a:p>
        </p:txBody>
      </p:sp>
      <p:sp>
        <p:nvSpPr>
          <p:cNvPr id="5" name="Rectangle 4"/>
          <p:cNvSpPr/>
          <p:nvPr/>
        </p:nvSpPr>
        <p:spPr>
          <a:xfrm>
            <a:off x="5451033" y="540834"/>
            <a:ext cx="1968808" cy="707886"/>
          </a:xfrm>
          <a:prstGeom prst="rect">
            <a:avLst/>
          </a:prstGeom>
        </p:spPr>
        <p:txBody>
          <a:bodyPr wrap="none">
            <a:spAutoFit/>
          </a:bodyPr>
          <a:lstStyle/>
          <a:p>
            <a:pPr algn="ctr"/>
            <a:r>
              <a:rPr lang="fa-IR" sz="4000" dirty="0">
                <a:latin typeface="Aldhabi" panose="01000000000000000000" pitchFamily="2" charset="-78"/>
                <a:cs typeface="Aldhabi" panose="01000000000000000000" pitchFamily="2" charset="-78"/>
              </a:rPr>
              <a:t>پوشش گیاهی</a:t>
            </a:r>
          </a:p>
        </p:txBody>
      </p:sp>
      <p:sp>
        <p:nvSpPr>
          <p:cNvPr id="6" name="Rectangle 5"/>
          <p:cNvSpPr/>
          <p:nvPr/>
        </p:nvSpPr>
        <p:spPr>
          <a:xfrm>
            <a:off x="720436" y="2548963"/>
            <a:ext cx="11069781" cy="3330014"/>
          </a:xfrm>
          <a:prstGeom prst="rect">
            <a:avLst/>
          </a:prstGeom>
        </p:spPr>
        <p:txBody>
          <a:bodyPr wrap="square">
            <a:spAutoFit/>
          </a:bodyPr>
          <a:lstStyle/>
          <a:p>
            <a:pPr algn="r" rtl="1">
              <a:lnSpc>
                <a:spcPct val="107000"/>
              </a:lnSpc>
              <a:spcAft>
                <a:spcPts val="800"/>
              </a:spcAft>
            </a:pPr>
            <a:r>
              <a:rPr lang="fa-IR" sz="3200" b="1" dirty="0" smtClean="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پوشش </a:t>
            </a:r>
            <a:r>
              <a:rPr lang="fa-IR" sz="32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گياهی استان فارس را درختان جنگلی و گياهان دارويی و صنعتی تشکيل می دهد، مهم ترين گونه های درختی اين استان عبارتند از: بادام کوهی، بنه و بلوط و برخی از گياهان دارويی و صنعتی که شيرين بيان، گل گاوزبان، کتيرا، آنغوزه و گون برخی از اين گونه ها هستند. مناطق حفاظت شده استان فارس رويشگاه بسياری از گونه های گياهی منطقه می باشند. پارک ملی بمو واقع در شمال شهر شيراز از نظر پوشش گياهی بسيار غنی و قابل اهميت است و تا کنون بالغ بر 280 گونه گياهی در آن شناسايی و نمونه برداری شده است</a:t>
            </a:r>
            <a:r>
              <a:rPr lang="en-US" sz="32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 </a:t>
            </a:r>
            <a:endParaRPr lang="en-US" sz="4000" b="1" dirty="0">
              <a:latin typeface="Arabic Typesetting" panose="03020402040406030203" pitchFamily="66" charset="-78"/>
              <a:ea typeface="Calibri" panose="020F0502020204030204" pitchFamily="34" charset="0"/>
              <a:cs typeface="Arabic Typesetting" panose="03020402040406030203" pitchFamily="66" charset="-78"/>
            </a:endParaRPr>
          </a:p>
          <a:p>
            <a:pPr algn="r" rtl="1">
              <a:lnSpc>
                <a:spcPct val="107000"/>
              </a:lnSpc>
              <a:spcAft>
                <a:spcPts val="800"/>
              </a:spcAft>
            </a:pPr>
            <a:r>
              <a:rPr lang="fa-IR" sz="3200" dirty="0">
                <a:solidFill>
                  <a:srgbClr val="000000"/>
                </a:solidFill>
                <a:latin typeface="Calibri" panose="020F0502020204030204" pitchFamily="34"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endParaRPr>
          </a:p>
        </p:txBody>
      </p:sp>
      <p:sp>
        <p:nvSpPr>
          <p:cNvPr id="7" name="Oval 6">
            <a:hlinkClick r:id="rId2" action="ppaction://hlinksldjump"/>
          </p:cNvPr>
          <p:cNvSpPr/>
          <p:nvPr/>
        </p:nvSpPr>
        <p:spPr>
          <a:xfrm>
            <a:off x="10965872" y="53627"/>
            <a:ext cx="1094509" cy="1260764"/>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artDeco"/>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latin typeface="Aldhabi" panose="01000000000000000000" pitchFamily="2" charset="-78"/>
                <a:cs typeface="Aldhabi" panose="01000000000000000000" pitchFamily="2" charset="-78"/>
              </a:rPr>
              <a:t>صفحه اصلی</a:t>
            </a:r>
            <a:r>
              <a:rPr lang="fa-IR" sz="2000" dirty="0" smtClean="0">
                <a:solidFill>
                  <a:schemeClr val="tx1"/>
                </a:solidFill>
                <a:latin typeface="Aldhabi" panose="01000000000000000000" pitchFamily="2" charset="-78"/>
                <a:cs typeface="Aldhabi" panose="01000000000000000000" pitchFamily="2" charset="-78"/>
              </a:rPr>
              <a:t> </a:t>
            </a:r>
            <a:endParaRPr lang="fa-IR" sz="20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532630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3436" y="0"/>
            <a:ext cx="2664000" cy="1728000"/>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600" dirty="0">
              <a:solidFill>
                <a:schemeClr val="tx1"/>
              </a:solidFill>
              <a:latin typeface="Aldhabi" panose="01000000000000000000" pitchFamily="2" charset="-78"/>
              <a:cs typeface="Aldhabi" panose="01000000000000000000" pitchFamily="2" charset="-78"/>
            </a:endParaRPr>
          </a:p>
        </p:txBody>
      </p:sp>
      <p:sp>
        <p:nvSpPr>
          <p:cNvPr id="5" name="Rectangle 4"/>
          <p:cNvSpPr/>
          <p:nvPr/>
        </p:nvSpPr>
        <p:spPr>
          <a:xfrm>
            <a:off x="5754800" y="510057"/>
            <a:ext cx="1361271" cy="830997"/>
          </a:xfrm>
          <a:prstGeom prst="rect">
            <a:avLst/>
          </a:prstGeom>
        </p:spPr>
        <p:txBody>
          <a:bodyPr wrap="none">
            <a:spAutoFit/>
          </a:bodyPr>
          <a:lstStyle/>
          <a:p>
            <a:pPr algn="ctr"/>
            <a:r>
              <a:rPr lang="fa-IR" sz="4800" dirty="0">
                <a:latin typeface="Aldhabi" panose="01000000000000000000" pitchFamily="2" charset="-78"/>
                <a:cs typeface="Aldhabi" panose="01000000000000000000" pitchFamily="2" charset="-78"/>
              </a:rPr>
              <a:t>جمعیت</a:t>
            </a:r>
          </a:p>
        </p:txBody>
      </p:sp>
      <p:sp>
        <p:nvSpPr>
          <p:cNvPr id="6" name="Rectangle 5"/>
          <p:cNvSpPr/>
          <p:nvPr/>
        </p:nvSpPr>
        <p:spPr>
          <a:xfrm>
            <a:off x="1530925" y="2573010"/>
            <a:ext cx="9809019" cy="3638945"/>
          </a:xfrm>
          <a:prstGeom prst="rect">
            <a:avLst/>
          </a:prstGeom>
        </p:spPr>
        <p:txBody>
          <a:bodyPr wrap="square">
            <a:spAutoFit/>
          </a:bodyPr>
          <a:lstStyle/>
          <a:p>
            <a:pPr algn="r" rtl="1">
              <a:lnSpc>
                <a:spcPct val="107000"/>
              </a:lnSpc>
              <a:spcAft>
                <a:spcPts val="800"/>
              </a:spcAft>
            </a:pPr>
            <a:r>
              <a:rPr lang="fa-IR" sz="4000" b="1" dirty="0">
                <a:solidFill>
                  <a:srgbClr val="000000"/>
                </a:solidFill>
                <a:latin typeface="Arabic Typesetting" panose="03020402040406030203" pitchFamily="66" charset="-78"/>
                <a:ea typeface="Calibri" panose="020F0502020204030204" pitchFamily="34" charset="0"/>
                <a:cs typeface="Arabic Typesetting" panose="03020402040406030203" pitchFamily="66" charset="-78"/>
              </a:rPr>
              <a:t>جمعیت </a:t>
            </a:r>
            <a:endParaRPr lang="en-US" sz="4000" b="1" dirty="0">
              <a:latin typeface="Arabic Typesetting" panose="03020402040406030203" pitchFamily="66" charset="-78"/>
              <a:ea typeface="Calibri" panose="020F0502020204030204" pitchFamily="34" charset="0"/>
              <a:cs typeface="Arabic Typesetting" panose="03020402040406030203" pitchFamily="66" charset="-78"/>
            </a:endParaRPr>
          </a:p>
          <a:p>
            <a:pPr algn="r" rtl="1">
              <a:spcBef>
                <a:spcPts val="600"/>
              </a:spcBef>
              <a:spcAft>
                <a:spcPts val="600"/>
              </a:spcAft>
            </a:pPr>
            <a:r>
              <a:rPr lang="fa-IR" sz="36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یکی از شهرهای بزرگ </a:t>
            </a:r>
            <a:r>
              <a:rPr lang="fa-IR" sz="3600" b="1"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ایران و </a:t>
            </a:r>
            <a:r>
              <a:rPr lang="fa-IR" sz="36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مرکز </a:t>
            </a:r>
            <a:r>
              <a:rPr lang="fa-IR" sz="3600" b="1" dirty="0" smtClean="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استان فارس</a:t>
            </a:r>
            <a:r>
              <a:rPr lang="en-US" sz="36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fa-IR" sz="36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است. جمعیت شیراز در سال ۱۳۹۵ خورشیدی بالغ بر ۱٬۷۱۲٬۷۴۵ تن بوده که این رقم با احتساب جمعیت ساکن در حومهٔ شهر به ۱٬۸۶۹٬۰۰۱ تن می‌رسد</a:t>
            </a:r>
            <a:r>
              <a:rPr lang="en-US" sz="3600" b="1"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sz="4400" b="1" dirty="0">
              <a:latin typeface="Arabic Typesetting" panose="03020402040406030203" pitchFamily="66" charset="-78"/>
              <a:ea typeface="Times New Roman" panose="02020603050405020304" pitchFamily="18" charset="0"/>
              <a:cs typeface="Arabic Typesetting" panose="03020402040406030203" pitchFamily="66" charset="-78"/>
            </a:endParaRPr>
          </a:p>
          <a:p>
            <a:pPr algn="r" rtl="1">
              <a:spcBef>
                <a:spcPts val="600"/>
              </a:spcBef>
              <a:spcAft>
                <a:spcPts val="600"/>
              </a:spcAft>
            </a:pPr>
            <a:r>
              <a:rPr lang="fa-IR" sz="2400"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endParaRPr lang="en-US" sz="3200" dirty="0">
              <a:latin typeface="Times New Roman" panose="02020603050405020304" pitchFamily="18" charset="0"/>
              <a:ea typeface="Times New Roman" panose="02020603050405020304" pitchFamily="18" charset="0"/>
            </a:endParaRPr>
          </a:p>
          <a:p>
            <a:pPr algn="r" rtl="1">
              <a:spcBef>
                <a:spcPts val="600"/>
              </a:spcBef>
              <a:spcAft>
                <a:spcPts val="600"/>
              </a:spcAft>
            </a:pPr>
            <a:r>
              <a:rPr lang="fa-IR" sz="2400" dirty="0">
                <a:solidFill>
                  <a:srgbClr val="000000"/>
                </a:solidFill>
                <a:latin typeface="Times New Roman" panose="02020603050405020304" pitchFamily="18" charset="0"/>
                <a:ea typeface="Times New Roman" panose="02020603050405020304" pitchFamily="18" charset="0"/>
                <a:cs typeface="Tahoma" panose="020B0604030504040204" pitchFamily="34" charset="0"/>
              </a:rPr>
              <a:t> </a:t>
            </a:r>
            <a:endParaRPr lang="en-US" sz="3200" dirty="0">
              <a:effectLst/>
              <a:latin typeface="Times New Roman" panose="02020603050405020304" pitchFamily="18" charset="0"/>
              <a:ea typeface="Times New Roman" panose="02020603050405020304" pitchFamily="18" charset="0"/>
            </a:endParaRPr>
          </a:p>
        </p:txBody>
      </p:sp>
      <p:sp>
        <p:nvSpPr>
          <p:cNvPr id="7" name="Oval 6">
            <a:hlinkClick r:id="rId3" action="ppaction://hlinksldjump"/>
          </p:cNvPr>
          <p:cNvSpPr/>
          <p:nvPr/>
        </p:nvSpPr>
        <p:spPr>
          <a:xfrm>
            <a:off x="10965872" y="53627"/>
            <a:ext cx="1094509" cy="1260764"/>
          </a:xfrm>
          <a:prstGeom prst="ellipse">
            <a:avLst/>
          </a:prstGeom>
          <a:solidFill>
            <a:srgbClr val="C54F4F"/>
          </a:solidFill>
          <a:ln>
            <a:no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artDeco"/>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chemeClr val="tx1"/>
                </a:solidFill>
                <a:latin typeface="Aldhabi" panose="01000000000000000000" pitchFamily="2" charset="-78"/>
                <a:cs typeface="Aldhabi" panose="01000000000000000000" pitchFamily="2" charset="-78"/>
              </a:rPr>
              <a:t>صفحه اصلی</a:t>
            </a:r>
            <a:r>
              <a:rPr lang="fa-IR" sz="2000" dirty="0" smtClean="0">
                <a:solidFill>
                  <a:schemeClr val="tx1"/>
                </a:solidFill>
                <a:latin typeface="Aldhabi" panose="01000000000000000000" pitchFamily="2" charset="-78"/>
                <a:cs typeface="Aldhabi" panose="01000000000000000000" pitchFamily="2" charset="-78"/>
              </a:rPr>
              <a:t> </a:t>
            </a:r>
            <a:endParaRPr lang="fa-IR" sz="2000" dirty="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6700017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5483" y="55793"/>
            <a:ext cx="4094329"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پایان     </a:t>
            </a:r>
            <a:endParaRPr lang="fa-IR" sz="3200" dirty="0">
              <a:latin typeface="Aldhabi" panose="01000000000000000000" pitchFamily="2" charset="-78"/>
              <a:cs typeface="Aldhabi" panose="01000000000000000000" pitchFamily="2" charset="-78"/>
            </a:endParaRPr>
          </a:p>
        </p:txBody>
      </p:sp>
      <p:sp>
        <p:nvSpPr>
          <p:cNvPr id="5" name="TextBox 4"/>
          <p:cNvSpPr txBox="1"/>
          <p:nvPr/>
        </p:nvSpPr>
        <p:spPr>
          <a:xfrm>
            <a:off x="3991961" y="476901"/>
            <a:ext cx="3957851"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باتشکر از </a:t>
            </a:r>
            <a:endParaRPr lang="fa-IR" sz="3200" dirty="0">
              <a:latin typeface="Aldhabi" panose="01000000000000000000" pitchFamily="2" charset="-78"/>
              <a:cs typeface="Aldhabi" panose="01000000000000000000" pitchFamily="2" charset="-78"/>
            </a:endParaRPr>
          </a:p>
        </p:txBody>
      </p:sp>
      <p:sp>
        <p:nvSpPr>
          <p:cNvPr id="6" name="TextBox 5"/>
          <p:cNvSpPr txBox="1"/>
          <p:nvPr/>
        </p:nvSpPr>
        <p:spPr>
          <a:xfrm>
            <a:off x="4148910" y="771467"/>
            <a:ext cx="3643951"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معلم راهنما </a:t>
            </a:r>
            <a:r>
              <a:rPr lang="fa-IR" sz="3200" dirty="0" smtClean="0">
                <a:latin typeface="Aldhabi" panose="01000000000000000000" pitchFamily="2" charset="-78"/>
                <a:cs typeface="Aldhabi" panose="01000000000000000000" pitchFamily="2" charset="-78"/>
              </a:rPr>
              <a:t>:آقای شعبانی</a:t>
            </a:r>
            <a:endParaRPr lang="fa-IR" sz="3200" dirty="0">
              <a:latin typeface="Aldhabi" panose="01000000000000000000" pitchFamily="2" charset="-78"/>
              <a:cs typeface="Aldhabi" panose="01000000000000000000" pitchFamily="2" charset="-78"/>
            </a:endParaRPr>
          </a:p>
        </p:txBody>
      </p:sp>
      <p:sp>
        <p:nvSpPr>
          <p:cNvPr id="7" name="TextBox 6"/>
          <p:cNvSpPr txBox="1"/>
          <p:nvPr/>
        </p:nvSpPr>
        <p:spPr>
          <a:xfrm>
            <a:off x="4367274" y="1063854"/>
            <a:ext cx="3425587"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معلم جغرافی </a:t>
            </a:r>
            <a:r>
              <a:rPr lang="fa-IR" sz="3200" dirty="0" smtClean="0">
                <a:latin typeface="Aldhabi" panose="01000000000000000000" pitchFamily="2" charset="-78"/>
                <a:cs typeface="Aldhabi" panose="01000000000000000000" pitchFamily="2" charset="-78"/>
              </a:rPr>
              <a:t>:آقای شعبانی</a:t>
            </a:r>
            <a:endParaRPr lang="fa-IR" sz="3200" dirty="0">
              <a:latin typeface="Aldhabi" panose="01000000000000000000" pitchFamily="2" charset="-78"/>
              <a:cs typeface="Aldhabi" panose="01000000000000000000" pitchFamily="2" charset="-78"/>
            </a:endParaRPr>
          </a:p>
        </p:txBody>
      </p:sp>
      <p:sp>
        <p:nvSpPr>
          <p:cNvPr id="8" name="TextBox 7"/>
          <p:cNvSpPr txBox="1"/>
          <p:nvPr/>
        </p:nvSpPr>
        <p:spPr>
          <a:xfrm>
            <a:off x="4428687" y="1335112"/>
            <a:ext cx="3534771" cy="646331"/>
          </a:xfrm>
          <a:prstGeom prst="rect">
            <a:avLst/>
          </a:prstGeom>
          <a:noFill/>
        </p:spPr>
        <p:txBody>
          <a:bodyPr wrap="square" rtlCol="1">
            <a:spAutoFit/>
          </a:bodyPr>
          <a:lstStyle/>
          <a:p>
            <a:pPr algn="ctr"/>
            <a:r>
              <a:rPr lang="fa-IR" sz="3600" dirty="0" smtClean="0">
                <a:latin typeface="Aldhabi" panose="01000000000000000000" pitchFamily="2" charset="-78"/>
                <a:cs typeface="Aldhabi" panose="01000000000000000000" pitchFamily="2" charset="-78"/>
              </a:rPr>
              <a:t>مسئول طرح :آقای خرم نژاد </a:t>
            </a:r>
            <a:endParaRPr lang="fa-IR" sz="3600" dirty="0">
              <a:latin typeface="Aldhabi" panose="01000000000000000000" pitchFamily="2" charset="-78"/>
              <a:cs typeface="Aldhabi" panose="01000000000000000000" pitchFamily="2" charset="-78"/>
            </a:endParaRPr>
          </a:p>
        </p:txBody>
      </p:sp>
      <p:sp>
        <p:nvSpPr>
          <p:cNvPr id="11" name="TextBox 10"/>
          <p:cNvSpPr txBox="1"/>
          <p:nvPr/>
        </p:nvSpPr>
        <p:spPr>
          <a:xfrm>
            <a:off x="4476455" y="1854320"/>
            <a:ext cx="3207224"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با تشکر فراوان از دوستان </a:t>
            </a:r>
            <a:endParaRPr lang="fa-IR" sz="3200" dirty="0">
              <a:latin typeface="Aldhabi" panose="01000000000000000000" pitchFamily="2" charset="-78"/>
              <a:cs typeface="Aldhabi" panose="01000000000000000000" pitchFamily="2" charset="-78"/>
            </a:endParaRPr>
          </a:p>
        </p:txBody>
      </p:sp>
      <p:sp>
        <p:nvSpPr>
          <p:cNvPr id="13" name="TextBox 12"/>
          <p:cNvSpPr txBox="1"/>
          <p:nvPr/>
        </p:nvSpPr>
        <p:spPr>
          <a:xfrm>
            <a:off x="5172492" y="2387177"/>
            <a:ext cx="2047164" cy="584775"/>
          </a:xfrm>
          <a:prstGeom prst="rect">
            <a:avLst/>
          </a:prstGeom>
          <a:noFill/>
        </p:spPr>
        <p:txBody>
          <a:bodyPr wrap="square" rtlCol="1">
            <a:spAutoFit/>
          </a:bodyPr>
          <a:lstStyle/>
          <a:p>
            <a:pPr algn="ctr"/>
            <a:r>
              <a:rPr lang="fa-IR" sz="3200" dirty="0" smtClean="0">
                <a:latin typeface="Aldhabi" panose="01000000000000000000" pitchFamily="2" charset="-78"/>
                <a:cs typeface="Aldhabi" panose="01000000000000000000" pitchFamily="2" charset="-78"/>
              </a:rPr>
              <a:t>بهار </a:t>
            </a:r>
            <a:r>
              <a:rPr lang="fa-IR" sz="3200" dirty="0" smtClean="0">
                <a:latin typeface="Aldhabi" panose="01000000000000000000" pitchFamily="2" charset="-78"/>
                <a:cs typeface="Aldhabi" panose="01000000000000000000" pitchFamily="2" charset="-78"/>
              </a:rPr>
              <a:t>1398 </a:t>
            </a:r>
            <a:endParaRPr lang="fa-IR" sz="3200" dirty="0">
              <a:latin typeface="Aldhabi" panose="01000000000000000000" pitchFamily="2" charset="-78"/>
              <a:cs typeface="Aldhabi" panose="01000000000000000000" pitchFamily="2" charset="-78"/>
            </a:endParaRPr>
          </a:p>
        </p:txBody>
      </p:sp>
      <p:sp>
        <p:nvSpPr>
          <p:cNvPr id="14" name="TextBox 13"/>
          <p:cNvSpPr txBox="1"/>
          <p:nvPr/>
        </p:nvSpPr>
        <p:spPr>
          <a:xfrm>
            <a:off x="5145196" y="2161475"/>
            <a:ext cx="2074460" cy="523220"/>
          </a:xfrm>
          <a:prstGeom prst="rect">
            <a:avLst/>
          </a:prstGeom>
          <a:noFill/>
        </p:spPr>
        <p:txBody>
          <a:bodyPr wrap="square" rtlCol="1">
            <a:spAutoFit/>
          </a:bodyPr>
          <a:lstStyle/>
          <a:p>
            <a:pPr algn="ctr"/>
            <a:r>
              <a:rPr lang="fa-IR" sz="2800" dirty="0" smtClean="0">
                <a:latin typeface="Aldhabi" panose="01000000000000000000" pitchFamily="2" charset="-78"/>
                <a:cs typeface="Aldhabi" panose="01000000000000000000" pitchFamily="2" charset="-78"/>
              </a:rPr>
              <a:t>امیر عنایتی </a:t>
            </a:r>
            <a:endParaRPr lang="fa-IR" sz="2800" dirty="0">
              <a:latin typeface="Aldhabi" panose="01000000000000000000" pitchFamily="2" charset="-78"/>
              <a:cs typeface="Aldhabi" panose="01000000000000000000" pitchFamily="2" charset="-78"/>
            </a:endParaRPr>
          </a:p>
        </p:txBody>
      </p:sp>
      <p:sp>
        <p:nvSpPr>
          <p:cNvPr id="15" name="TextBox 14"/>
          <p:cNvSpPr txBox="1"/>
          <p:nvPr/>
        </p:nvSpPr>
        <p:spPr>
          <a:xfrm>
            <a:off x="5254378" y="2710937"/>
            <a:ext cx="1883391" cy="646331"/>
          </a:xfrm>
          <a:prstGeom prst="rect">
            <a:avLst/>
          </a:prstGeom>
          <a:noFill/>
        </p:spPr>
        <p:txBody>
          <a:bodyPr wrap="square" rtlCol="1">
            <a:spAutoFit/>
          </a:bodyPr>
          <a:lstStyle/>
          <a:p>
            <a:pPr algn="ctr"/>
            <a:r>
              <a:rPr lang="fa-IR" sz="3600" dirty="0" smtClean="0">
                <a:latin typeface="Aldhabi" panose="01000000000000000000" pitchFamily="2" charset="-78"/>
                <a:cs typeface="Aldhabi" panose="01000000000000000000" pitchFamily="2" charset="-78"/>
              </a:rPr>
              <a:t>دبیرستان میزان </a:t>
            </a:r>
            <a:endParaRPr lang="fa-IR" sz="3600" dirty="0">
              <a:latin typeface="Aldhabi" panose="01000000000000000000" pitchFamily="2" charset="-78"/>
              <a:cs typeface="Aldhabi" panose="01000000000000000000" pitchFamily="2" charset="-78"/>
            </a:endParaRPr>
          </a:p>
        </p:txBody>
      </p:sp>
      <p:sp>
        <p:nvSpPr>
          <p:cNvPr id="17" name="TextBox 16"/>
          <p:cNvSpPr txBox="1"/>
          <p:nvPr/>
        </p:nvSpPr>
        <p:spPr>
          <a:xfrm>
            <a:off x="3138974" y="1061676"/>
            <a:ext cx="7997589" cy="4508927"/>
          </a:xfrm>
          <a:prstGeom prst="rect">
            <a:avLst/>
          </a:prstGeom>
          <a:noFill/>
        </p:spPr>
        <p:txBody>
          <a:bodyPr wrap="square" rtlCol="1">
            <a:spAutoFit/>
          </a:bodyPr>
          <a:lstStyle/>
          <a:p>
            <a:r>
              <a:rPr lang="fa-IR" sz="28700" dirty="0" smtClean="0">
                <a:latin typeface="Aldhabi" panose="01000000000000000000" pitchFamily="2" charset="-78"/>
                <a:cs typeface="Aldhabi" panose="01000000000000000000" pitchFamily="2" charset="-78"/>
              </a:rPr>
              <a:t>پایان </a:t>
            </a:r>
            <a:endParaRPr lang="fa-IR" sz="287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217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xit" presetSubtype="0" fill="hold" grpId="1" nodeType="afterEffect">
                                  <p:stCondLst>
                                    <p:cond delay="0"/>
                                  </p:stCondLst>
                                  <p:childTnLst>
                                    <p:animEffect transition="out" filter="fade">
                                      <p:cBhvr>
                                        <p:cTn id="12" dur="1000"/>
                                        <p:tgtEl>
                                          <p:spTgt spid="4"/>
                                        </p:tgtEl>
                                      </p:cBhvr>
                                    </p:animEffect>
                                    <p:anim calcmode="lin" valueType="num">
                                      <p:cBhvr>
                                        <p:cTn id="13" dur="1000"/>
                                        <p:tgtEl>
                                          <p:spTgt spid="4"/>
                                        </p:tgtEl>
                                        <p:attrNameLst>
                                          <p:attrName>ppt_x</p:attrName>
                                        </p:attrNameLst>
                                      </p:cBhvr>
                                      <p:tavLst>
                                        <p:tav tm="0">
                                          <p:val>
                                            <p:strVal val="ppt_x"/>
                                          </p:val>
                                        </p:tav>
                                        <p:tav tm="100000">
                                          <p:val>
                                            <p:strVal val="ppt_x"/>
                                          </p:val>
                                        </p:tav>
                                      </p:tavLst>
                                    </p:anim>
                                    <p:anim calcmode="lin" valueType="num">
                                      <p:cBhvr>
                                        <p:cTn id="14" dur="1000"/>
                                        <p:tgtEl>
                                          <p:spTgt spid="4"/>
                                        </p:tgtEl>
                                        <p:attrNameLst>
                                          <p:attrName>ppt_y</p:attrName>
                                        </p:attrNameLst>
                                      </p:cBhvr>
                                      <p:tavLst>
                                        <p:tav tm="0">
                                          <p:val>
                                            <p:strVal val="ppt_y"/>
                                          </p:val>
                                        </p:tav>
                                        <p:tav tm="100000">
                                          <p:val>
                                            <p:strVal val="ppt_y-.1"/>
                                          </p:val>
                                        </p:tav>
                                      </p:tavLst>
                                    </p:anim>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xit" presetSubtype="0" fill="hold" grpId="1" nodeType="after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xit" presetSubtype="0" fill="hold" grpId="1" nodeType="afterEffect">
                                  <p:stCondLst>
                                    <p:cond delay="0"/>
                                  </p:stCondLst>
                                  <p:childTnLst>
                                    <p:animEffect transition="out" filter="fade">
                                      <p:cBhvr>
                                        <p:cTn id="36" dur="1000"/>
                                        <p:tgtEl>
                                          <p:spTgt spid="6"/>
                                        </p:tgtEl>
                                      </p:cBhvr>
                                    </p:animEffect>
                                    <p:anim calcmode="lin" valueType="num">
                                      <p:cBhvr>
                                        <p:cTn id="37" dur="1000"/>
                                        <p:tgtEl>
                                          <p:spTgt spid="6"/>
                                        </p:tgtEl>
                                        <p:attrNameLst>
                                          <p:attrName>ppt_x</p:attrName>
                                        </p:attrNameLst>
                                      </p:cBhvr>
                                      <p:tavLst>
                                        <p:tav tm="0">
                                          <p:val>
                                            <p:strVal val="ppt_x"/>
                                          </p:val>
                                        </p:tav>
                                        <p:tav tm="100000">
                                          <p:val>
                                            <p:strVal val="ppt_x"/>
                                          </p:val>
                                        </p:tav>
                                      </p:tavLst>
                                    </p:anim>
                                    <p:anim calcmode="lin" valueType="num">
                                      <p:cBhvr>
                                        <p:cTn id="38" dur="1000"/>
                                        <p:tgtEl>
                                          <p:spTgt spid="6"/>
                                        </p:tgtEl>
                                        <p:attrNameLst>
                                          <p:attrName>ppt_y</p:attrName>
                                        </p:attrNameLst>
                                      </p:cBhvr>
                                      <p:tavLst>
                                        <p:tav tm="0">
                                          <p:val>
                                            <p:strVal val="ppt_y"/>
                                          </p:val>
                                        </p:tav>
                                        <p:tav tm="100000">
                                          <p:val>
                                            <p:strVal val="ppt_y-.1"/>
                                          </p:val>
                                        </p:tav>
                                      </p:tavLst>
                                    </p:anim>
                                    <p:set>
                                      <p:cBhvr>
                                        <p:cTn id="39" dur="1" fill="hold">
                                          <p:stCondLst>
                                            <p:cond delay="999"/>
                                          </p:stCondLst>
                                        </p:cTn>
                                        <p:tgtEl>
                                          <p:spTgt spid="6"/>
                                        </p:tgtEl>
                                        <p:attrNameLst>
                                          <p:attrName>style.visibility</p:attrName>
                                        </p:attrNameLst>
                                      </p:cBhvr>
                                      <p:to>
                                        <p:strVal val="hidden"/>
                                      </p:to>
                                    </p:se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xit" presetSubtype="0" fill="hold" grpId="1" nodeType="afterEffect">
                                  <p:stCondLst>
                                    <p:cond delay="0"/>
                                  </p:stCondLst>
                                  <p:childTnLst>
                                    <p:animEffect transition="out" filter="fade">
                                      <p:cBhvr>
                                        <p:cTn id="48" dur="1000"/>
                                        <p:tgtEl>
                                          <p:spTgt spid="7"/>
                                        </p:tgtEl>
                                      </p:cBhvr>
                                    </p:animEffect>
                                    <p:anim calcmode="lin" valueType="num">
                                      <p:cBhvr>
                                        <p:cTn id="49" dur="1000"/>
                                        <p:tgtEl>
                                          <p:spTgt spid="7"/>
                                        </p:tgtEl>
                                        <p:attrNameLst>
                                          <p:attrName>ppt_x</p:attrName>
                                        </p:attrNameLst>
                                      </p:cBhvr>
                                      <p:tavLst>
                                        <p:tav tm="0">
                                          <p:val>
                                            <p:strVal val="ppt_x"/>
                                          </p:val>
                                        </p:tav>
                                        <p:tav tm="100000">
                                          <p:val>
                                            <p:strVal val="ppt_x"/>
                                          </p:val>
                                        </p:tav>
                                      </p:tavLst>
                                    </p:anim>
                                    <p:anim calcmode="lin" valueType="num">
                                      <p:cBhvr>
                                        <p:cTn id="50" dur="1000"/>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xit" presetSubtype="0" fill="hold" grpId="1" nodeType="afterEffect">
                                  <p:stCondLst>
                                    <p:cond delay="0"/>
                                  </p:stCondLst>
                                  <p:childTnLst>
                                    <p:animEffect transition="out" filter="fade">
                                      <p:cBhvr>
                                        <p:cTn id="60" dur="1000"/>
                                        <p:tgtEl>
                                          <p:spTgt spid="8"/>
                                        </p:tgtEl>
                                      </p:cBhvr>
                                    </p:animEffect>
                                    <p:anim calcmode="lin" valueType="num">
                                      <p:cBhvr>
                                        <p:cTn id="61" dur="1000"/>
                                        <p:tgtEl>
                                          <p:spTgt spid="8"/>
                                        </p:tgtEl>
                                        <p:attrNameLst>
                                          <p:attrName>ppt_x</p:attrName>
                                        </p:attrNameLst>
                                      </p:cBhvr>
                                      <p:tavLst>
                                        <p:tav tm="0">
                                          <p:val>
                                            <p:strVal val="ppt_x"/>
                                          </p:val>
                                        </p:tav>
                                        <p:tav tm="100000">
                                          <p:val>
                                            <p:strVal val="ppt_x"/>
                                          </p:val>
                                        </p:tav>
                                      </p:tavLst>
                                    </p:anim>
                                    <p:anim calcmode="lin" valueType="num">
                                      <p:cBhvr>
                                        <p:cTn id="62" dur="1000"/>
                                        <p:tgtEl>
                                          <p:spTgt spid="8"/>
                                        </p:tgtEl>
                                        <p:attrNameLst>
                                          <p:attrName>ppt_y</p:attrName>
                                        </p:attrNameLst>
                                      </p:cBhvr>
                                      <p:tavLst>
                                        <p:tav tm="0">
                                          <p:val>
                                            <p:strVal val="ppt_y"/>
                                          </p:val>
                                        </p:tav>
                                        <p:tav tm="100000">
                                          <p:val>
                                            <p:strVal val="ppt_y-.1"/>
                                          </p:val>
                                        </p:tav>
                                      </p:tavLst>
                                    </p:anim>
                                    <p:set>
                                      <p:cBhvr>
                                        <p:cTn id="63" dur="1" fill="hold">
                                          <p:stCondLst>
                                            <p:cond delay="999"/>
                                          </p:stCondLst>
                                        </p:cTn>
                                        <p:tgtEl>
                                          <p:spTgt spid="8"/>
                                        </p:tgtEl>
                                        <p:attrNameLst>
                                          <p:attrName>style.visibility</p:attrName>
                                        </p:attrNameLst>
                                      </p:cBhvr>
                                      <p:to>
                                        <p:strVal val="hidden"/>
                                      </p:to>
                                    </p:set>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xit" presetSubtype="0" fill="hold" grpId="1" nodeType="afterEffect">
                                  <p:stCondLst>
                                    <p:cond delay="0"/>
                                  </p:stCondLst>
                                  <p:childTnLst>
                                    <p:animEffect transition="out" filter="fade">
                                      <p:cBhvr>
                                        <p:cTn id="72" dur="1000"/>
                                        <p:tgtEl>
                                          <p:spTgt spid="11"/>
                                        </p:tgtEl>
                                      </p:cBhvr>
                                    </p:animEffect>
                                    <p:anim calcmode="lin" valueType="num">
                                      <p:cBhvr>
                                        <p:cTn id="73" dur="1000"/>
                                        <p:tgtEl>
                                          <p:spTgt spid="11"/>
                                        </p:tgtEl>
                                        <p:attrNameLst>
                                          <p:attrName>ppt_x</p:attrName>
                                        </p:attrNameLst>
                                      </p:cBhvr>
                                      <p:tavLst>
                                        <p:tav tm="0">
                                          <p:val>
                                            <p:strVal val="ppt_x"/>
                                          </p:val>
                                        </p:tav>
                                        <p:tav tm="100000">
                                          <p:val>
                                            <p:strVal val="ppt_x"/>
                                          </p:val>
                                        </p:tav>
                                      </p:tavLst>
                                    </p:anim>
                                    <p:anim calcmode="lin" valueType="num">
                                      <p:cBhvr>
                                        <p:cTn id="74" dur="1000"/>
                                        <p:tgtEl>
                                          <p:spTgt spid="11"/>
                                        </p:tgtEl>
                                        <p:attrNameLst>
                                          <p:attrName>ppt_y</p:attrName>
                                        </p:attrNameLst>
                                      </p:cBhvr>
                                      <p:tavLst>
                                        <p:tav tm="0">
                                          <p:val>
                                            <p:strVal val="ppt_y"/>
                                          </p:val>
                                        </p:tav>
                                        <p:tav tm="100000">
                                          <p:val>
                                            <p:strVal val="ppt_y-.1"/>
                                          </p:val>
                                        </p:tav>
                                      </p:tavLst>
                                    </p:anim>
                                    <p:set>
                                      <p:cBhvr>
                                        <p:cTn id="75" dur="1" fill="hold">
                                          <p:stCondLst>
                                            <p:cond delay="999"/>
                                          </p:stCondLst>
                                        </p:cTn>
                                        <p:tgtEl>
                                          <p:spTgt spid="11"/>
                                        </p:tgtEl>
                                        <p:attrNameLst>
                                          <p:attrName>style.visibility</p:attrName>
                                        </p:attrNameLst>
                                      </p:cBhvr>
                                      <p:to>
                                        <p:strVal val="hidden"/>
                                      </p:to>
                                    </p:set>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xit" presetSubtype="0" fill="hold" grpId="1" nodeType="afterEffect">
                                  <p:stCondLst>
                                    <p:cond delay="0"/>
                                  </p:stCondLst>
                                  <p:childTnLst>
                                    <p:animEffect transition="out" filter="fade">
                                      <p:cBhvr>
                                        <p:cTn id="84" dur="1000"/>
                                        <p:tgtEl>
                                          <p:spTgt spid="14"/>
                                        </p:tgtEl>
                                      </p:cBhvr>
                                    </p:animEffect>
                                    <p:anim calcmode="lin" valueType="num">
                                      <p:cBhvr>
                                        <p:cTn id="85" dur="1000"/>
                                        <p:tgtEl>
                                          <p:spTgt spid="14"/>
                                        </p:tgtEl>
                                        <p:attrNameLst>
                                          <p:attrName>ppt_x</p:attrName>
                                        </p:attrNameLst>
                                      </p:cBhvr>
                                      <p:tavLst>
                                        <p:tav tm="0">
                                          <p:val>
                                            <p:strVal val="ppt_x"/>
                                          </p:val>
                                        </p:tav>
                                        <p:tav tm="100000">
                                          <p:val>
                                            <p:strVal val="ppt_x"/>
                                          </p:val>
                                        </p:tav>
                                      </p:tavLst>
                                    </p:anim>
                                    <p:anim calcmode="lin" valueType="num">
                                      <p:cBhvr>
                                        <p:cTn id="86" dur="1000"/>
                                        <p:tgtEl>
                                          <p:spTgt spid="14"/>
                                        </p:tgtEl>
                                        <p:attrNameLst>
                                          <p:attrName>ppt_y</p:attrName>
                                        </p:attrNameLst>
                                      </p:cBhvr>
                                      <p:tavLst>
                                        <p:tav tm="0">
                                          <p:val>
                                            <p:strVal val="ppt_y"/>
                                          </p:val>
                                        </p:tav>
                                        <p:tav tm="100000">
                                          <p:val>
                                            <p:strVal val="ppt_y-.1"/>
                                          </p:val>
                                        </p:tav>
                                      </p:tavLst>
                                    </p:anim>
                                    <p:set>
                                      <p:cBhvr>
                                        <p:cTn id="87" dur="1" fill="hold">
                                          <p:stCondLst>
                                            <p:cond delay="999"/>
                                          </p:stCondLst>
                                        </p:cTn>
                                        <p:tgtEl>
                                          <p:spTgt spid="14"/>
                                        </p:tgtEl>
                                        <p:attrNameLst>
                                          <p:attrName>style.visibility</p:attrName>
                                        </p:attrNameLst>
                                      </p:cBhvr>
                                      <p:to>
                                        <p:strVal val="hidden"/>
                                      </p:to>
                                    </p:set>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16" presetClass="exit" presetSubtype="21" fill="hold" grpId="1" nodeType="afterEffect">
                                  <p:stCondLst>
                                    <p:cond delay="0"/>
                                  </p:stCondLst>
                                  <p:childTnLst>
                                    <p:animEffect transition="out" filter="barn(inVertic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par>
                          <p:cTn id="98" fill="hold">
                            <p:stCondLst>
                              <p:cond delay="15500"/>
                            </p:stCondLst>
                            <p:childTnLst>
                              <p:par>
                                <p:cTn id="99" presetID="47" presetClass="exit" presetSubtype="0" fill="hold" grpId="2" nodeType="afterEffect">
                                  <p:stCondLst>
                                    <p:cond delay="0"/>
                                  </p:stCondLst>
                                  <p:childTnLst>
                                    <p:animEffect transition="out" filter="fade">
                                      <p:cBhvr>
                                        <p:cTn id="100" dur="1000"/>
                                        <p:tgtEl>
                                          <p:spTgt spid="13"/>
                                        </p:tgtEl>
                                      </p:cBhvr>
                                    </p:animEffect>
                                    <p:anim calcmode="lin" valueType="num">
                                      <p:cBhvr>
                                        <p:cTn id="101" dur="1000"/>
                                        <p:tgtEl>
                                          <p:spTgt spid="13"/>
                                        </p:tgtEl>
                                        <p:attrNameLst>
                                          <p:attrName>ppt_x</p:attrName>
                                        </p:attrNameLst>
                                      </p:cBhvr>
                                      <p:tavLst>
                                        <p:tav tm="0">
                                          <p:val>
                                            <p:strVal val="ppt_x"/>
                                          </p:val>
                                        </p:tav>
                                        <p:tav tm="100000">
                                          <p:val>
                                            <p:strVal val="ppt_x"/>
                                          </p:val>
                                        </p:tav>
                                      </p:tavLst>
                                    </p:anim>
                                    <p:anim calcmode="lin" valueType="num">
                                      <p:cBhvr>
                                        <p:cTn id="102" dur="1000"/>
                                        <p:tgtEl>
                                          <p:spTgt spid="13"/>
                                        </p:tgtEl>
                                        <p:attrNameLst>
                                          <p:attrName>ppt_y</p:attrName>
                                        </p:attrNameLst>
                                      </p:cBhvr>
                                      <p:tavLst>
                                        <p:tav tm="0">
                                          <p:val>
                                            <p:strVal val="ppt_y"/>
                                          </p:val>
                                        </p:tav>
                                        <p:tav tm="100000">
                                          <p:val>
                                            <p:strVal val="ppt_y-.1"/>
                                          </p:val>
                                        </p:tav>
                                      </p:tavLst>
                                    </p:anim>
                                    <p:set>
                                      <p:cBhvr>
                                        <p:cTn id="103" dur="1" fill="hold">
                                          <p:stCondLst>
                                            <p:cond delay="999"/>
                                          </p:stCondLst>
                                        </p:cTn>
                                        <p:tgtEl>
                                          <p:spTgt spid="13"/>
                                        </p:tgtEl>
                                        <p:attrNameLst>
                                          <p:attrName>style.visibility</p:attrName>
                                        </p:attrNameLst>
                                      </p:cBhvr>
                                      <p:to>
                                        <p:strVal val="hidden"/>
                                      </p:to>
                                    </p:set>
                                  </p:childTnLst>
                                </p:cTn>
                              </p:par>
                            </p:childTnLst>
                          </p:cTn>
                        </p:par>
                        <p:par>
                          <p:cTn id="104" fill="hold">
                            <p:stCondLst>
                              <p:cond delay="16500"/>
                            </p:stCondLst>
                            <p:childTnLst>
                              <p:par>
                                <p:cTn id="105" presetID="42" presetClass="entr" presetSubtype="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anim calcmode="lin" valueType="num">
                                      <p:cBhvr>
                                        <p:cTn id="108" dur="1000" fill="hold"/>
                                        <p:tgtEl>
                                          <p:spTgt spid="15"/>
                                        </p:tgtEl>
                                        <p:attrNameLst>
                                          <p:attrName>ppt_x</p:attrName>
                                        </p:attrNameLst>
                                      </p:cBhvr>
                                      <p:tavLst>
                                        <p:tav tm="0">
                                          <p:val>
                                            <p:strVal val="#ppt_x"/>
                                          </p:val>
                                        </p:tav>
                                        <p:tav tm="100000">
                                          <p:val>
                                            <p:strVal val="#ppt_x"/>
                                          </p:val>
                                        </p:tav>
                                      </p:tavLst>
                                    </p:anim>
                                    <p:anim calcmode="lin" valueType="num">
                                      <p:cBhvr>
                                        <p:cTn id="109" dur="1000" fill="hold"/>
                                        <p:tgtEl>
                                          <p:spTgt spid="15"/>
                                        </p:tgtEl>
                                        <p:attrNameLst>
                                          <p:attrName>ppt_y</p:attrName>
                                        </p:attrNameLst>
                                      </p:cBhvr>
                                      <p:tavLst>
                                        <p:tav tm="0">
                                          <p:val>
                                            <p:strVal val="#ppt_y+.1"/>
                                          </p:val>
                                        </p:tav>
                                        <p:tav tm="100000">
                                          <p:val>
                                            <p:strVal val="#ppt_y"/>
                                          </p:val>
                                        </p:tav>
                                      </p:tavLst>
                                    </p:anim>
                                  </p:childTnLst>
                                </p:cTn>
                              </p:par>
                            </p:childTnLst>
                          </p:cTn>
                        </p:par>
                        <p:par>
                          <p:cTn id="110" fill="hold">
                            <p:stCondLst>
                              <p:cond delay="17500"/>
                            </p:stCondLst>
                            <p:childTnLst>
                              <p:par>
                                <p:cTn id="111" presetID="47" presetClass="exit" presetSubtype="0" fill="hold" grpId="1" nodeType="afterEffect">
                                  <p:stCondLst>
                                    <p:cond delay="0"/>
                                  </p:stCondLst>
                                  <p:childTnLst>
                                    <p:animEffect transition="out" filter="fade">
                                      <p:cBhvr>
                                        <p:cTn id="112" dur="1000"/>
                                        <p:tgtEl>
                                          <p:spTgt spid="15"/>
                                        </p:tgtEl>
                                      </p:cBhvr>
                                    </p:animEffect>
                                    <p:anim calcmode="lin" valueType="num">
                                      <p:cBhvr>
                                        <p:cTn id="113" dur="1000"/>
                                        <p:tgtEl>
                                          <p:spTgt spid="15"/>
                                        </p:tgtEl>
                                        <p:attrNameLst>
                                          <p:attrName>ppt_x</p:attrName>
                                        </p:attrNameLst>
                                      </p:cBhvr>
                                      <p:tavLst>
                                        <p:tav tm="0">
                                          <p:val>
                                            <p:strVal val="ppt_x"/>
                                          </p:val>
                                        </p:tav>
                                        <p:tav tm="100000">
                                          <p:val>
                                            <p:strVal val="ppt_x"/>
                                          </p:val>
                                        </p:tav>
                                      </p:tavLst>
                                    </p:anim>
                                    <p:anim calcmode="lin" valueType="num">
                                      <p:cBhvr>
                                        <p:cTn id="114" dur="1000"/>
                                        <p:tgtEl>
                                          <p:spTgt spid="15"/>
                                        </p:tgtEl>
                                        <p:attrNameLst>
                                          <p:attrName>ppt_y</p:attrName>
                                        </p:attrNameLst>
                                      </p:cBhvr>
                                      <p:tavLst>
                                        <p:tav tm="0">
                                          <p:val>
                                            <p:strVal val="ppt_y"/>
                                          </p:val>
                                        </p:tav>
                                        <p:tav tm="100000">
                                          <p:val>
                                            <p:strVal val="ppt_y-.1"/>
                                          </p:val>
                                        </p:tav>
                                      </p:tavLst>
                                    </p:anim>
                                    <p:set>
                                      <p:cBhvr>
                                        <p:cTn id="115" dur="1" fill="hold">
                                          <p:stCondLst>
                                            <p:cond delay="999"/>
                                          </p:stCondLst>
                                        </p:cTn>
                                        <p:tgtEl>
                                          <p:spTgt spid="15"/>
                                        </p:tgtEl>
                                        <p:attrNameLst>
                                          <p:attrName>style.visibility</p:attrName>
                                        </p:attrNameLst>
                                      </p:cBhvr>
                                      <p:to>
                                        <p:strVal val="hidden"/>
                                      </p:to>
                                    </p:set>
                                  </p:childTnLst>
                                </p:cTn>
                              </p:par>
                            </p:childTnLst>
                          </p:cTn>
                        </p:par>
                        <p:par>
                          <p:cTn id="116" fill="hold">
                            <p:stCondLst>
                              <p:cond delay="18500"/>
                            </p:stCondLst>
                            <p:childTnLst>
                              <p:par>
                                <p:cTn id="117" presetID="42" presetClass="entr" presetSubtype="0"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11" grpId="0"/>
      <p:bldP spid="11" grpId="1"/>
      <p:bldP spid="13" grpId="0"/>
      <p:bldP spid="13" grpId="1"/>
      <p:bldP spid="13" grpId="2"/>
      <p:bldP spid="14" grpId="0"/>
      <p:bldP spid="14" grpId="1"/>
      <p:bldP spid="15" grpId="0"/>
      <p:bldP spid="15" grpId="1"/>
      <p:bldP spid="17"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183</TotalTime>
  <Words>180</Words>
  <Application>Microsoft Office PowerPoint</Application>
  <PresentationFormat>Widescreen</PresentationFormat>
  <Paragraphs>38</Paragraphs>
  <Slides>6</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Aldhabi</vt:lpstr>
      <vt:lpstr>Andalus</vt:lpstr>
      <vt:lpstr>Arabic Typesetting</vt:lpstr>
      <vt:lpstr>Arial</vt:lpstr>
      <vt:lpstr>Calibri</vt:lpstr>
      <vt:lpstr>Gill Sans MT</vt:lpstr>
      <vt:lpstr>Tahoma</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Amir e</cp:lastModifiedBy>
  <cp:revision>16</cp:revision>
  <dcterms:created xsi:type="dcterms:W3CDTF">2018-03-26T06:11:44Z</dcterms:created>
  <dcterms:modified xsi:type="dcterms:W3CDTF">2019-03-24T15:22:42Z</dcterms:modified>
</cp:coreProperties>
</file>