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71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05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9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1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7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2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7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8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2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85CFF4-DCAA-4E55-BCBE-1A2E839E7EA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73298B-8C3C-4D8D-9519-8B7EB92A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8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5" y="1524000"/>
            <a:ext cx="9144000" cy="3429000"/>
          </a:xfrm>
        </p:spPr>
        <p:txBody>
          <a:bodyPr>
            <a:normAutofit/>
          </a:bodyPr>
          <a:lstStyle/>
          <a:p>
            <a:pPr rtl="1"/>
            <a:r>
              <a:rPr lang="fa-IR" sz="8800" dirty="0" smtClean="0">
                <a:latin typeface="Bernard MT Condensed" pitchFamily="18" charset="0"/>
                <a:cs typeface="B Koodak" panose="00000700000000000000" pitchFamily="2" charset="-78"/>
              </a:rPr>
              <a:t>بسم الله الرحمن الرحیم</a:t>
            </a:r>
            <a:endParaRPr lang="en-US" sz="8800" dirty="0">
              <a:latin typeface="Bernard MT Condensed" pitchFamily="18" charset="0"/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319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533400"/>
            <a:ext cx="7772400" cy="6857999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rgbClr val="FF33CC"/>
                </a:solidFill>
                <a:cs typeface="B Koodak" panose="00000700000000000000" pitchFamily="2" charset="-78"/>
              </a:rPr>
              <a:t>درس جغرافی</a:t>
            </a:r>
            <a:br>
              <a:rPr lang="fa-IR" dirty="0" smtClean="0">
                <a:solidFill>
                  <a:srgbClr val="FF33CC"/>
                </a:solidFill>
                <a:cs typeface="B Koodak" panose="00000700000000000000" pitchFamily="2" charset="-78"/>
              </a:rPr>
            </a:br>
            <a:r>
              <a:rPr lang="fa-IR" dirty="0">
                <a:cs typeface="B Koodak" panose="00000700000000000000" pitchFamily="2" charset="-78"/>
              </a:rPr>
              <a:t/>
            </a:r>
            <a:br>
              <a:rPr lang="fa-IR" dirty="0">
                <a:cs typeface="B Koodak" panose="00000700000000000000" pitchFamily="2" charset="-78"/>
              </a:rPr>
            </a:br>
            <a:r>
              <a:rPr lang="fa-IR" sz="3600" dirty="0" smtClean="0">
                <a:solidFill>
                  <a:srgbClr val="92D050"/>
                </a:solidFill>
                <a:cs typeface="B Koodak" panose="00000700000000000000" pitchFamily="2" charset="-78"/>
              </a:rPr>
              <a:t>استان گیلان</a:t>
            </a:r>
            <a:br>
              <a:rPr lang="fa-IR" sz="3600" dirty="0" smtClean="0">
                <a:solidFill>
                  <a:srgbClr val="92D050"/>
                </a:solidFill>
                <a:cs typeface="B Koodak" panose="00000700000000000000" pitchFamily="2" charset="-78"/>
              </a:rPr>
            </a:br>
            <a:r>
              <a:rPr lang="fa-IR" sz="3600" dirty="0">
                <a:cs typeface="B Koodak" panose="00000700000000000000" pitchFamily="2" charset="-78"/>
              </a:rPr>
              <a:t/>
            </a:r>
            <a:br>
              <a:rPr lang="fa-IR" sz="3600" dirty="0">
                <a:cs typeface="B Koodak" panose="00000700000000000000" pitchFamily="2" charset="-78"/>
              </a:rPr>
            </a:br>
            <a:r>
              <a:rPr lang="fa-IR" sz="3600" dirty="0" smtClean="0">
                <a:solidFill>
                  <a:schemeClr val="accent6">
                    <a:lumMod val="75000"/>
                  </a:schemeClr>
                </a:solidFill>
                <a:cs typeface="B Koodak" panose="00000700000000000000" pitchFamily="2" charset="-78"/>
              </a:rPr>
              <a:t>دبیرستان یک میزان</a:t>
            </a:r>
            <a:br>
              <a:rPr lang="fa-IR" sz="3600" dirty="0" smtClean="0">
                <a:solidFill>
                  <a:schemeClr val="accent6">
                    <a:lumMod val="75000"/>
                  </a:schemeClr>
                </a:solidFill>
                <a:cs typeface="B Koodak" panose="00000700000000000000" pitchFamily="2" charset="-78"/>
              </a:rPr>
            </a:br>
            <a:r>
              <a:rPr lang="fa-IR" sz="3600" dirty="0">
                <a:solidFill>
                  <a:schemeClr val="accent6">
                    <a:lumMod val="75000"/>
                  </a:schemeClr>
                </a:solidFill>
                <a:cs typeface="B Koodak" panose="00000700000000000000" pitchFamily="2" charset="-78"/>
              </a:rPr>
              <a:t/>
            </a:r>
            <a:br>
              <a:rPr lang="fa-IR" sz="3600" dirty="0">
                <a:solidFill>
                  <a:schemeClr val="accent6">
                    <a:lumMod val="75000"/>
                  </a:schemeClr>
                </a:solidFill>
                <a:cs typeface="B Koodak" panose="00000700000000000000" pitchFamily="2" charset="-78"/>
              </a:rPr>
            </a:br>
            <a:r>
              <a:rPr lang="fa-IR" sz="3600" dirty="0" smtClean="0">
                <a:solidFill>
                  <a:srgbClr val="00B0F0"/>
                </a:solidFill>
                <a:cs typeface="B Koodak" panose="00000700000000000000" pitchFamily="2" charset="-78"/>
              </a:rPr>
              <a:t>کیارش لک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endParaRPr lang="fa-IR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-144780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3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2800" dirty="0" smtClean="0">
                <a:cs typeface="B Koodak" panose="00000700000000000000" pitchFamily="2" charset="-78"/>
              </a:rPr>
              <a:t>موقعیت جغرافیایی:</a:t>
            </a:r>
            <a:endParaRPr lang="en-US" sz="28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2" y="1600200"/>
            <a:ext cx="9144000" cy="5257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استان گیلان در شمال غرب کشور عزیزمان ایران قرار دارد.</a:t>
            </a:r>
          </a:p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این استان، از شمال به دریای خزر و کشور آذربایجان ، که از طریق آستارا با آن دارای مرز بین المللی است، از غرب به استان اردبیل ، از جنوب به استان زنجان و قزوین و از شرق به استان مازندران محدود می‌شود.</a:t>
            </a:r>
            <a:r>
              <a:rPr lang="fa-IR" baseline="30000" dirty="0" smtClean="0">
                <a:cs typeface="B Koodak" panose="00000700000000000000" pitchFamily="2" charset="-78"/>
              </a:rPr>
              <a:t> </a:t>
            </a:r>
            <a:r>
              <a:rPr lang="fa-IR" dirty="0" smtClean="0">
                <a:cs typeface="B Koodak" panose="00000700000000000000" pitchFamily="2" charset="-78"/>
              </a:rPr>
              <a:t>مساحت گیلان ۱۴٬۰۴۴ کیلومترمربع و جمعیت آن طبق سرشماری سال۱۳۹1، ۲٬۴۸۰٬۸۷۴ نفراست. </a:t>
            </a:r>
            <a:r>
              <a:rPr lang="fa-IR" dirty="0" smtClean="0">
                <a:cs typeface="B Koodak" panose="00000700000000000000" pitchFamily="2" charset="-78"/>
              </a:rPr>
              <a:t>مساحت این استان چهارده کیلومتر مربع است.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098636"/>
            <a:ext cx="32004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369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>
                <a:cs typeface="B Koodak" panose="00000700000000000000" pitchFamily="2" charset="-78"/>
              </a:rPr>
              <a:t>پوشش گیاهی: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استان گیلان دارای جنگل های بسیار زیبایی 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در این جنگل ها انواع مختلفی از گیاهان،گل ها و جانوران زندگی میکنند و وجود دارند.</a:t>
            </a:r>
          </a:p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استان گیلان دارای خاک </a:t>
            </a:r>
            <a:r>
              <a:rPr lang="fa-IR" dirty="0" smtClean="0">
                <a:cs typeface="B Koodak" panose="00000700000000000000" pitchFamily="2" charset="-78"/>
              </a:rPr>
              <a:t>بسیار </a:t>
            </a:r>
            <a:r>
              <a:rPr lang="fa-IR" dirty="0" smtClean="0">
                <a:cs typeface="B Koodak" panose="00000700000000000000" pitchFamily="2" charset="-78"/>
              </a:rPr>
              <a:t>حاصلخیزی است و در آنجا کشاورزی رونق دارد و محصولاتی نظیر برنج،مرکبات، صیفیجات و چای در آنجا کشت میشود.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048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343400"/>
            <a:ext cx="2705100" cy="179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18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>
                <a:cs typeface="B Koodak" panose="00000700000000000000" pitchFamily="2" charset="-78"/>
              </a:rPr>
              <a:t>اقتصاد منطقه(بیشترین شغل مردم):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828800"/>
            <a:ext cx="7772870" cy="342410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اقتصاد گیلان بر پایه ی کشاورزی،دامداری،صید ماهی و پرورش زنبور عسل و کرم ابریشم استوار است.</a:t>
            </a:r>
          </a:p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در شهر های بندری مردم بیشتر شغل های دریایی دارند .</a:t>
            </a:r>
          </a:p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اخیرا برخی از آنها در مناطق آراد مشغول به کار شده اند.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29024"/>
            <a:ext cx="3352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14799"/>
            <a:ext cx="2705100" cy="202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638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>
                <a:cs typeface="B Koodak" panose="00000700000000000000" pitchFamily="2" charset="-78"/>
              </a:rPr>
              <a:t>صنایع </a:t>
            </a:r>
            <a:r>
              <a:rPr lang="fa-IR" sz="3200" dirty="0" smtClean="0">
                <a:cs typeface="B Koodak" panose="00000700000000000000" pitchFamily="2" charset="-78"/>
              </a:rPr>
              <a:t>طبیعی: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در استان گیلان به دلیل اینکه اکثر افراد روستا نشین هستند کار کردن در کار خانه های بسیار بزرگ زیاد مرسوم </a:t>
            </a:r>
            <a:r>
              <a:rPr lang="fa-IR" dirty="0" smtClean="0">
                <a:cs typeface="B Koodak" panose="00000700000000000000" pitchFamily="2" charset="-78"/>
              </a:rPr>
              <a:t>نیست </a:t>
            </a:r>
            <a:r>
              <a:rPr lang="fa-IR" dirty="0" smtClean="0">
                <a:cs typeface="B Koodak" panose="00000700000000000000" pitchFamily="2" charset="-78"/>
              </a:rPr>
              <a:t>امّا در این استان صنعت کشتیرانی </a:t>
            </a:r>
            <a:r>
              <a:rPr lang="fa-IR" dirty="0" smtClean="0">
                <a:cs typeface="B Koodak" panose="00000700000000000000" pitchFamily="2" charset="-78"/>
              </a:rPr>
              <a:t>و ماهیگیری و حصیربافی نسبت </a:t>
            </a:r>
            <a:r>
              <a:rPr lang="fa-IR" dirty="0" smtClean="0">
                <a:cs typeface="B Koodak" panose="00000700000000000000" pitchFamily="2" charset="-78"/>
              </a:rPr>
              <a:t>به صنایع دیگر بیشتر رونق دارد.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4535652" cy="3328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>
                <a:cs typeface="B Koodak" panose="00000700000000000000" pitchFamily="2" charset="-78"/>
              </a:rPr>
              <a:t>منابع طبیعی:</a:t>
            </a:r>
            <a:endParaRPr lang="en-US" sz="32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35322"/>
            <a:ext cx="7772870" cy="3424107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Koodak" panose="00000700000000000000" pitchFamily="2" charset="-78"/>
              </a:rPr>
              <a:t>همانطور که گفتم استان گیلان به دلیل داشتن هوای معتدل جنگل ها و دشت های وسیع و بسیار زیبایی </a:t>
            </a:r>
            <a:r>
              <a:rPr lang="fa-IR" dirty="0" smtClean="0">
                <a:cs typeface="B Koodak" panose="00000700000000000000" pitchFamily="2" charset="-78"/>
              </a:rPr>
              <a:t>دارد. همچنین </a:t>
            </a:r>
            <a:r>
              <a:rPr lang="fa-IR" dirty="0" smtClean="0">
                <a:cs typeface="B Koodak" panose="00000700000000000000" pitchFamily="2" charset="-78"/>
              </a:rPr>
              <a:t>سواحل زیبای درای خزر باعث شده تا برخی از شهر های این استان بسیار زیبا باشند و همه ساله گردشگران زیادی به این شهر ها سفر کنند</a:t>
            </a:r>
            <a:r>
              <a:rPr lang="fa-IR" dirty="0" smtClean="0">
                <a:cs typeface="B Koodak" panose="00000700000000000000" pitchFamily="2" charset="-78"/>
              </a:rPr>
              <a:t>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81400"/>
            <a:ext cx="6229350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562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Wingdings" pitchFamily="2" charset="2"/>
              <a:buChar char="q"/>
            </a:pPr>
            <a:r>
              <a:rPr lang="fa-IR" sz="3200" dirty="0" smtClean="0"/>
              <a:t>جمعیت: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Koodak" panose="00000700000000000000" pitchFamily="2" charset="-78"/>
              </a:rPr>
              <a:t>جمعیت آن طبق سرشماری سال۱۳۹1، ۲٬۴۸۰٬۸۷۴ </a:t>
            </a:r>
            <a:r>
              <a:rPr lang="fa-IR" dirty="0" smtClean="0">
                <a:cs typeface="B Koodak" panose="00000700000000000000" pitchFamily="2" charset="-78"/>
              </a:rPr>
              <a:t>نفراست.</a:t>
            </a:r>
          </a:p>
          <a:p>
            <a:pPr marL="0" indent="0" algn="r" rtl="1">
              <a:buNone/>
            </a:pPr>
            <a:r>
              <a:rPr lang="fa-IR" dirty="0">
                <a:cs typeface="B Koodak" panose="00000700000000000000" pitchFamily="2" charset="-78"/>
              </a:rPr>
              <a:t>تراکم جمعیت (شمار ساکنین در کیلومتر مربع) در گیلان همیشه بالاتر از متوسط کل کشور بوده‌است.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4730750" cy="251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9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05200"/>
          </a:xfrm>
        </p:spPr>
        <p:txBody>
          <a:bodyPr>
            <a:normAutofit/>
          </a:bodyPr>
          <a:lstStyle/>
          <a:p>
            <a:pPr rtl="1"/>
            <a:r>
              <a:rPr lang="fa-IR" sz="9600" dirty="0" smtClean="0">
                <a:cs typeface="B Koodak" panose="00000700000000000000" pitchFamily="2" charset="-78"/>
              </a:rPr>
              <a:t>پایا</a:t>
            </a:r>
            <a:r>
              <a:rPr lang="fa-IR" sz="9600" dirty="0">
                <a:cs typeface="B Koodak" panose="00000700000000000000" pitchFamily="2" charset="-78"/>
              </a:rPr>
              <a:t>ن</a:t>
            </a:r>
            <a:endParaRPr lang="en-US" sz="9600" dirty="0">
              <a:cs typeface="B Koodak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895600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111</TotalTime>
  <Words>254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Koodak</vt:lpstr>
      <vt:lpstr>Bernard MT Condensed</vt:lpstr>
      <vt:lpstr>Times New Roman</vt:lpstr>
      <vt:lpstr>Tw Cen MT</vt:lpstr>
      <vt:lpstr>Wingdings</vt:lpstr>
      <vt:lpstr>Droplet</vt:lpstr>
      <vt:lpstr>بسم الله الرحمن الرحیم</vt:lpstr>
      <vt:lpstr>درس جغرافی  استان گیلان  دبیرستان یک میزان  کیارش لک  </vt:lpstr>
      <vt:lpstr>موقعیت جغرافیایی:</vt:lpstr>
      <vt:lpstr>پوشش گیاهی:</vt:lpstr>
      <vt:lpstr>اقتصاد منطقه(بیشترین شغل مردم):</vt:lpstr>
      <vt:lpstr>صنایع طبیعی:</vt:lpstr>
      <vt:lpstr>منابع طبیعی:</vt:lpstr>
      <vt:lpstr>جمعیت:</vt:lpstr>
      <vt:lpstr>پایان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pc</dc:creator>
  <cp:lastModifiedBy>kiarash lak</cp:lastModifiedBy>
  <cp:revision>12</cp:revision>
  <dcterms:created xsi:type="dcterms:W3CDTF">2017-03-16T11:28:44Z</dcterms:created>
  <dcterms:modified xsi:type="dcterms:W3CDTF">2019-04-01T08:34:33Z</dcterms:modified>
</cp:coreProperties>
</file>