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2019-04-04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2019-04-04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2019-04-04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2019-04-04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2019-04-04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2019-04-04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2019-04-04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2019-04-04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2019-04-04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2019-04-04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2019-04-04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2019-04-04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2019-04-04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2019-04-04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2019-04-04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2019-04-04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2019-04-04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2019-04-04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5657" y="1006571"/>
            <a:ext cx="9448800" cy="1825096"/>
          </a:xfrm>
        </p:spPr>
        <p:txBody>
          <a:bodyPr/>
          <a:lstStyle/>
          <a:p>
            <a:pPr algn="ctr"/>
            <a:r>
              <a:rPr lang="fa-IR" dirty="0" smtClean="0"/>
              <a:t>بسم الله الرحمن الرحیم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347" y="3223552"/>
            <a:ext cx="9548949" cy="1270070"/>
          </a:xfrm>
        </p:spPr>
        <p:txBody>
          <a:bodyPr>
            <a:normAutofit/>
          </a:bodyPr>
          <a:lstStyle/>
          <a:p>
            <a:pPr algn="ctr"/>
            <a:r>
              <a:rPr lang="fa-IR" dirty="0" smtClean="0"/>
              <a:t>طرح پرواز نوروز 98</a:t>
            </a:r>
          </a:p>
          <a:p>
            <a:pPr algn="ctr"/>
            <a:r>
              <a:rPr lang="fa-IR" dirty="0" smtClean="0"/>
              <a:t>جغرافیای استان خراسان رضوی</a:t>
            </a:r>
          </a:p>
          <a:p>
            <a:pPr algn="ctr"/>
            <a:r>
              <a:rPr lang="fa-IR" dirty="0" smtClean="0"/>
              <a:t>محمد صادق حیدری</a:t>
            </a:r>
          </a:p>
          <a:p>
            <a:pPr algn="ctr"/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932000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محدوده جغرافیایی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12" y="2730656"/>
            <a:ext cx="5029199" cy="4001931"/>
          </a:xfrm>
        </p:spPr>
      </p:pic>
      <p:sp>
        <p:nvSpPr>
          <p:cNvPr id="4" name="TextBox 3"/>
          <p:cNvSpPr txBox="1"/>
          <p:nvPr/>
        </p:nvSpPr>
        <p:spPr>
          <a:xfrm>
            <a:off x="1672046" y="1776549"/>
            <a:ext cx="9834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cs typeface="B Koodak" panose="00000700000000000000" pitchFamily="2" charset="-78"/>
              </a:rPr>
              <a:t>استان خراسان رضوی، در شمال شرقی ایران، در 56 درجه و 119 دقیفه طول شرقی قرار دارد.</a:t>
            </a:r>
            <a:endParaRPr lang="en-US" sz="28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3291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شرایط این منطقه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59" y="3187142"/>
            <a:ext cx="6204982" cy="2822091"/>
          </a:xfrm>
        </p:spPr>
      </p:pic>
      <p:sp>
        <p:nvSpPr>
          <p:cNvPr id="4" name="TextBox 3"/>
          <p:cNvSpPr txBox="1"/>
          <p:nvPr/>
        </p:nvSpPr>
        <p:spPr>
          <a:xfrm>
            <a:off x="1580607" y="1894114"/>
            <a:ext cx="9925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cs typeface="B Koodak" panose="00000700000000000000" pitchFamily="2" charset="-78"/>
              </a:rPr>
              <a:t>این استان وسیع، از شمال به کشور ترکمنستان، از شرق به افغانستان و از غرب و شمال غربی به استان خراسان شمالی و از جنوب و جنوب غربی به استان خراسان جنوبی محدود می گردد.</a:t>
            </a:r>
            <a:endParaRPr lang="en-US" sz="28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871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جمعیت و مساحت استان خراسان رضوی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771" y="3645741"/>
            <a:ext cx="5082429" cy="2573382"/>
          </a:xfrm>
        </p:spPr>
      </p:pic>
      <p:sp>
        <p:nvSpPr>
          <p:cNvPr id="4" name="TextBox 3"/>
          <p:cNvSpPr txBox="1"/>
          <p:nvPr/>
        </p:nvSpPr>
        <p:spPr>
          <a:xfrm>
            <a:off x="1815736" y="2057401"/>
            <a:ext cx="9470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Koodak" panose="00000700000000000000" pitchFamily="2" charset="-78"/>
              </a:rPr>
              <a:t>مساحت استان خراسان رضوی ، حدود 49 میلیون کیلومتر مربع است و سومین استان پهناور کشور محسوب می شود.</a:t>
            </a:r>
            <a:endParaRPr lang="en-US" sz="2400" dirty="0">
              <a:cs typeface="B Koodak" panose="00000700000000000000" pitchFamily="2" charset="-78"/>
            </a:endParaRPr>
          </a:p>
          <a:p>
            <a:pPr algn="r" rtl="1"/>
            <a:r>
              <a:rPr lang="fa-IR" sz="2400" dirty="0">
                <a:cs typeface="B Koodak" panose="00000700000000000000" pitchFamily="2" charset="-78"/>
              </a:rPr>
              <a:t>حدود 6 میلیون و 434 هزار نفر هم جمعیت دارد که از این نظر دومین استان پرجمعیت کشور </a:t>
            </a:r>
            <a:r>
              <a:rPr lang="fa-IR" sz="2400" dirty="0" smtClean="0">
                <a:cs typeface="B Koodak" panose="00000700000000000000" pitchFamily="2" charset="-78"/>
              </a:rPr>
              <a:t>است.</a:t>
            </a:r>
            <a:endParaRPr lang="en-US" sz="2400" dirty="0"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8" y="3536251"/>
            <a:ext cx="4376057" cy="276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51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انرژی های موجود در این منطقه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35" y="2887410"/>
            <a:ext cx="4925634" cy="3399530"/>
          </a:xfrm>
        </p:spPr>
      </p:pic>
      <p:sp>
        <p:nvSpPr>
          <p:cNvPr id="4" name="TextBox 3"/>
          <p:cNvSpPr txBox="1"/>
          <p:nvPr/>
        </p:nvSpPr>
        <p:spPr>
          <a:xfrm>
            <a:off x="2033452" y="1933303"/>
            <a:ext cx="8469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cs typeface="B Koodak" panose="00000700000000000000" pitchFamily="2" charset="-78"/>
              </a:rPr>
              <a:t>ظرفیت تولید انرژی این استان به 5160 مگاوات در تولید گاز است. در مناطق سرخس و خانگیران در این استان.</a:t>
            </a:r>
            <a:endParaRPr lang="en-US" sz="2800" dirty="0"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023492"/>
            <a:ext cx="4715690" cy="326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Koodak" panose="00000700000000000000" pitchFamily="2" charset="-78"/>
              </a:rPr>
              <a:t>پوشش گیاهی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36" y="3551643"/>
            <a:ext cx="4228898" cy="2940597"/>
          </a:xfrm>
        </p:spPr>
      </p:pic>
      <p:sp>
        <p:nvSpPr>
          <p:cNvPr id="4" name="TextBox 3"/>
          <p:cNvSpPr txBox="1"/>
          <p:nvPr/>
        </p:nvSpPr>
        <p:spPr>
          <a:xfrm>
            <a:off x="2481943" y="1889649"/>
            <a:ext cx="877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cs typeface="B Koodak" panose="00000700000000000000" pitchFamily="2" charset="-78"/>
              </a:rPr>
              <a:t>42 درصد زمینهای این استان را مناطق کوهستانی و 58 درصد دیگر آن را دشت ها تشکیل می دهند.</a:t>
            </a:r>
            <a:endParaRPr lang="en-US" sz="2400" dirty="0">
              <a:cs typeface="B Koodak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5269" y="2720646"/>
            <a:ext cx="781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cs typeface="B Koodak" panose="00000700000000000000" pitchFamily="2" charset="-78"/>
              </a:rPr>
              <a:t>بلند ترین قله خراسان رضوی، قله بینالود است با 3615 متر ارتفاع از سطح زمین.</a:t>
            </a:r>
            <a:endParaRPr lang="en-US" sz="24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655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شغل اکثر مردم منطقه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65" y="3226331"/>
            <a:ext cx="4323643" cy="3059296"/>
          </a:xfrm>
        </p:spPr>
      </p:pic>
      <p:sp>
        <p:nvSpPr>
          <p:cNvPr id="4" name="TextBox 3"/>
          <p:cNvSpPr txBox="1"/>
          <p:nvPr/>
        </p:nvSpPr>
        <p:spPr>
          <a:xfrm>
            <a:off x="1672045" y="1933303"/>
            <a:ext cx="9614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>
                <a:cs typeface="B Koodak" panose="00000700000000000000" pitchFamily="2" charset="-78"/>
              </a:rPr>
              <a:t>شغل بیشتر مردم این استان هم زیر مجموعه کارهای کشاورزی و کارهای صنعتی است</a:t>
            </a:r>
            <a:endParaRPr lang="en-US" sz="3200" dirty="0"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5" y="3226331"/>
            <a:ext cx="4619625" cy="29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78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286887"/>
            <a:ext cx="9951720" cy="4630587"/>
          </a:xfrm>
        </p:spPr>
        <p:txBody>
          <a:bodyPr>
            <a:normAutofit/>
          </a:bodyPr>
          <a:lstStyle/>
          <a:p>
            <a:pPr algn="ctr"/>
            <a:r>
              <a:rPr lang="fa-IR" sz="10000" dirty="0" smtClean="0">
                <a:cs typeface="B Koodak" panose="00000700000000000000" pitchFamily="2" charset="-78"/>
              </a:rPr>
              <a:t>پایان</a:t>
            </a:r>
            <a:endParaRPr lang="en-US" sz="100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8872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27</TotalTime>
  <Words>210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 Koodak</vt:lpstr>
      <vt:lpstr>Century Gothic</vt:lpstr>
      <vt:lpstr>Times New Roman</vt:lpstr>
      <vt:lpstr>Vapor Trail</vt:lpstr>
      <vt:lpstr>بسم الله الرحمن الرحیم</vt:lpstr>
      <vt:lpstr>محدوده جغرافیایی</vt:lpstr>
      <vt:lpstr>شرایط این منطقه</vt:lpstr>
      <vt:lpstr>جمعیت و مساحت استان خراسان رضوی</vt:lpstr>
      <vt:lpstr>انرژی های موجود در این منطقه</vt:lpstr>
      <vt:lpstr>پوشش گیاهی</vt:lpstr>
      <vt:lpstr>شغل اکثر مردم منطقه</vt:lpstr>
      <vt:lpstr>پایان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Ghalilab</dc:creator>
  <cp:lastModifiedBy>Ghalilab</cp:lastModifiedBy>
  <cp:revision>13</cp:revision>
  <dcterms:created xsi:type="dcterms:W3CDTF">2019-04-04T06:08:49Z</dcterms:created>
  <dcterms:modified xsi:type="dcterms:W3CDTF">2019-04-04T06:36:33Z</dcterms:modified>
</cp:coreProperties>
</file>