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3/16/2019</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3/16/2019</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3/16/2019</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3/16/2019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3/16/2019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3/16/2019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3/16/2019</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3/16/2019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3/16/2019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3/16/2019</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6000" dirty="0" smtClean="0">
                <a:cs typeface="B Koodak" pitchFamily="2" charset="-78"/>
              </a:rPr>
              <a:t>استان </a:t>
            </a:r>
            <a:r>
              <a:rPr lang="fa-IR" sz="6000" dirty="0" smtClean="0">
                <a:solidFill>
                  <a:srgbClr val="FF0000"/>
                </a:solidFill>
                <a:cs typeface="B Koodak" pitchFamily="2" charset="-78"/>
              </a:rPr>
              <a:t>یزد</a:t>
            </a:r>
            <a:r>
              <a:rPr lang="fa-IR" sz="6000" dirty="0" smtClean="0">
                <a:cs typeface="B Koodak" pitchFamily="2" charset="-78"/>
              </a:rPr>
              <a:t> ازلحاظ جغرافیایی</a:t>
            </a:r>
            <a:endParaRPr lang="en-US" sz="6000" dirty="0">
              <a:cs typeface="B Koodak" pitchFamily="2" charset="-78"/>
            </a:endParaRPr>
          </a:p>
        </p:txBody>
      </p:sp>
      <p:sp>
        <p:nvSpPr>
          <p:cNvPr id="3" name="Subtitle 2"/>
          <p:cNvSpPr>
            <a:spLocks noGrp="1"/>
          </p:cNvSpPr>
          <p:nvPr>
            <p:ph type="subTitle" idx="1"/>
          </p:nvPr>
        </p:nvSpPr>
        <p:spPr/>
        <p:txBody>
          <a:bodyPr>
            <a:normAutofit/>
          </a:bodyPr>
          <a:lstStyle/>
          <a:p>
            <a:r>
              <a:rPr lang="fa-IR" sz="5400" dirty="0" smtClean="0">
                <a:solidFill>
                  <a:schemeClr val="bg1"/>
                </a:solidFill>
                <a:cs typeface="B Koodak" pitchFamily="2" charset="-78"/>
              </a:rPr>
              <a:t>محمد حسین سعادتی</a:t>
            </a:r>
            <a:endParaRPr lang="en-US" sz="5400" dirty="0">
              <a:solidFill>
                <a:schemeClr val="bg1"/>
              </a:solidFill>
              <a:cs typeface="B Koodak" pitchFamily="2" charset="-78"/>
            </a:endParaRPr>
          </a:p>
        </p:txBody>
      </p:sp>
    </p:spTree>
  </p:cSld>
  <p:clrMapOvr>
    <a:masterClrMapping/>
  </p:clrMapOvr>
  <p:transition>
    <p:pull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153400" cy="1905000"/>
          </a:xfrm>
        </p:spPr>
        <p:txBody>
          <a:bodyPr/>
          <a:lstStyle/>
          <a:p>
            <a:pPr algn="r"/>
            <a:r>
              <a:rPr lang="fa-IR" dirty="0" smtClean="0"/>
              <a:t>منابع طبعیی:این شهر در اصل رود هایی که دارد با ان تولید برق </a:t>
            </a:r>
            <a:br>
              <a:rPr lang="fa-IR" dirty="0" smtClean="0"/>
            </a:br>
            <a:r>
              <a:rPr lang="fa-IR" dirty="0" smtClean="0"/>
              <a:t>می کند  </a:t>
            </a:r>
            <a:endParaRPr lang="en-US" dirty="0"/>
          </a:p>
        </p:txBody>
      </p:sp>
    </p:spTree>
  </p:cSld>
  <p:clrMapOvr>
    <a:masterClrMapping/>
  </p:clrMapOvr>
  <p:transition>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153400" cy="2133600"/>
          </a:xfrm>
        </p:spPr>
        <p:txBody>
          <a:bodyPr/>
          <a:lstStyle/>
          <a:p>
            <a:r>
              <a:rPr lang="fa-IR" dirty="0" smtClean="0"/>
              <a:t>جمعیت:این شهر </a:t>
            </a:r>
            <a:r>
              <a:rPr lang="fa-IR" dirty="0" smtClean="0"/>
              <a:t>جمعیت ۶۳۷٬۴۷۳ نفر در </a:t>
            </a:r>
            <a:r>
              <a:rPr lang="fa-IR" dirty="0" smtClean="0"/>
              <a:t>سال ۱۳۹۵داشته که مجموع شهر هاو روستای یزدحساب میشود</a:t>
            </a:r>
            <a:endParaRPr lang="en-US" dirty="0"/>
          </a:p>
        </p:txBody>
      </p:sp>
    </p:spTree>
  </p:cSld>
  <p:clrMapOvr>
    <a:masterClrMapping/>
  </p:clrMapOvr>
  <p:transition>
    <p:split orient="vert"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111.jpg"/>
          <p:cNvPicPr>
            <a:picLocks noGrp="1" noChangeAspect="1"/>
          </p:cNvPicPr>
          <p:nvPr>
            <p:ph idx="1"/>
          </p:nvPr>
        </p:nvPicPr>
        <p:blipFill>
          <a:blip r:embed="rId2"/>
          <a:stretch>
            <a:fillRect/>
          </a:stretch>
        </p:blipFill>
        <p:spPr>
          <a:xfrm>
            <a:off x="0" y="0"/>
            <a:ext cx="8153400" cy="6858000"/>
          </a:xfrm>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77200" cy="4876800"/>
          </a:xfrm>
        </p:spPr>
        <p:txBody>
          <a:bodyPr>
            <a:noAutofit/>
          </a:bodyPr>
          <a:lstStyle/>
          <a:p>
            <a:pPr algn="ctr"/>
            <a:r>
              <a:rPr lang="fa-IR" sz="20000" dirty="0" smtClean="0"/>
              <a:t>پایان</a:t>
            </a:r>
            <a:endParaRPr lang="en-US" sz="20000" dirty="0"/>
          </a:p>
        </p:txBody>
      </p:sp>
      <p:sp>
        <p:nvSpPr>
          <p:cNvPr id="3" name="Content Placeholder 2"/>
          <p:cNvSpPr>
            <a:spLocks noGrp="1"/>
          </p:cNvSpPr>
          <p:nvPr>
            <p:ph idx="1"/>
          </p:nvPr>
        </p:nvSpPr>
        <p:spPr/>
        <p:txBody>
          <a:bodyPr/>
          <a:lstStyle/>
          <a:p>
            <a:endParaRPr lang="en-US"/>
          </a:p>
        </p:txBody>
      </p:sp>
    </p:spTree>
  </p:cSld>
  <p:clrMapOvr>
    <a:masterClrMapping/>
  </p:clrMapOvr>
  <p:transition>
    <p:cover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153400" cy="4876800"/>
          </a:xfrm>
        </p:spPr>
        <p:txBody>
          <a:bodyPr>
            <a:normAutofit/>
          </a:bodyPr>
          <a:lstStyle/>
          <a:p>
            <a:pPr algn="r"/>
            <a:r>
              <a:rPr lang="fa-IR" sz="3200" dirty="0" smtClean="0">
                <a:cs typeface="B Koodak" pitchFamily="2" charset="-78"/>
              </a:rPr>
              <a:t>موقعیت جغرافیایی:</a:t>
            </a:r>
            <a:r>
              <a:rPr lang="fa-IR" sz="3200" dirty="0" smtClean="0"/>
              <a:t> این </a:t>
            </a:r>
            <a:r>
              <a:rPr lang="fa-IR" sz="3200" dirty="0" smtClean="0"/>
              <a:t>استان در حدود ۷۴۴۹۳ کیلومتر مربع وسعت داشته و به تنهایی چهار و نیم درصد از کل مساحت ایران را در بر می‌گیرد. در فصول بهار و تابستان، آب و هوای بیش‌تر مناطق استان، گرم و خشک و در فصول زمستان و پاییز سرد و نسبتاً مرطوب است. یزد اولین شهر ایران است که در یونسکو به ثبت جهانی </a:t>
            </a:r>
            <a:r>
              <a:rPr lang="fa-IR" sz="3200" dirty="0" smtClean="0"/>
              <a:t>رسیده‌است و ایران به </a:t>
            </a:r>
            <a:r>
              <a:rPr lang="fa-IR" sz="3200" dirty="0" smtClean="0"/>
              <a:t>مرکزیت شهر یزد است</a:t>
            </a:r>
            <a:endParaRPr lang="en-US" sz="3200" dirty="0">
              <a:cs typeface="B Koodak" pitchFamily="2" charset="-78"/>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200px-IranYazd-SVG_svg.png"/>
          <p:cNvPicPr>
            <a:picLocks noGrp="1" noChangeAspect="1"/>
          </p:cNvPicPr>
          <p:nvPr>
            <p:ph idx="1"/>
          </p:nvPr>
        </p:nvPicPr>
        <p:blipFill>
          <a:blip r:embed="rId2"/>
          <a:stretch>
            <a:fillRect/>
          </a:stretch>
        </p:blipFill>
        <p:spPr>
          <a:xfrm>
            <a:off x="533400" y="533400"/>
            <a:ext cx="1905000" cy="1704975"/>
          </a:xfrm>
        </p:spPr>
      </p:pic>
      <p:pic>
        <p:nvPicPr>
          <p:cNvPr id="5" name="Picture 4" descr="1.png"/>
          <p:cNvPicPr>
            <a:picLocks noChangeAspect="1"/>
          </p:cNvPicPr>
          <p:nvPr/>
        </p:nvPicPr>
        <p:blipFill>
          <a:blip r:embed="rId3"/>
          <a:stretch>
            <a:fillRect/>
          </a:stretch>
        </p:blipFill>
        <p:spPr>
          <a:xfrm>
            <a:off x="3733800" y="990600"/>
            <a:ext cx="2752725" cy="1657350"/>
          </a:xfrm>
          <a:prstGeom prst="rect">
            <a:avLst/>
          </a:prstGeom>
        </p:spPr>
      </p:pic>
      <p:pic>
        <p:nvPicPr>
          <p:cNvPr id="6" name="Picture 5" descr="3.png"/>
          <p:cNvPicPr>
            <a:picLocks noChangeAspect="1"/>
          </p:cNvPicPr>
          <p:nvPr/>
        </p:nvPicPr>
        <p:blipFill>
          <a:blip r:embed="rId4"/>
          <a:stretch>
            <a:fillRect/>
          </a:stretch>
        </p:blipFill>
        <p:spPr>
          <a:xfrm>
            <a:off x="838200" y="3733800"/>
            <a:ext cx="2581275" cy="1771650"/>
          </a:xfrm>
          <a:prstGeom prst="rect">
            <a:avLst/>
          </a:prstGeom>
        </p:spPr>
      </p:pic>
      <p:pic>
        <p:nvPicPr>
          <p:cNvPr id="7" name="Picture 6" descr="untitled.png"/>
          <p:cNvPicPr>
            <a:picLocks noChangeAspect="1"/>
          </p:cNvPicPr>
          <p:nvPr/>
        </p:nvPicPr>
        <p:blipFill>
          <a:blip r:embed="rId5"/>
          <a:stretch>
            <a:fillRect/>
          </a:stretch>
        </p:blipFill>
        <p:spPr>
          <a:xfrm>
            <a:off x="4572000" y="3352800"/>
            <a:ext cx="1781175" cy="2562225"/>
          </a:xfrm>
          <a:prstGeom prst="rect">
            <a:avLst/>
          </a:prstGeom>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down)">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153400" cy="5943600"/>
          </a:xfrm>
        </p:spPr>
        <p:txBody>
          <a:bodyPr>
            <a:noAutofit/>
          </a:bodyPr>
          <a:lstStyle/>
          <a:p>
            <a:pPr algn="r"/>
            <a:r>
              <a:rPr lang="fa-IR" sz="2800" dirty="0" smtClean="0"/>
              <a:t>پوشش گیاهی:به دلیل خشکی آب و هوا و اندک بودن میزان بارندگی بین استان‌های ایران کمترین منبع آب کشاورزی در یزد قرار دارد. عمده محصولات کشاورزی این استان </a:t>
            </a:r>
            <a:r>
              <a:rPr lang="fa-IR" sz="2800" dirty="0" smtClean="0"/>
              <a:t>در شهرستان </a:t>
            </a:r>
            <a:r>
              <a:rPr lang="fa-IR" sz="2800" dirty="0" smtClean="0"/>
              <a:t>خاتم تولید می‌شود، این شهرستان قطب کشاورزی استان یزد می‌باشد و دارای منابع آبی فراوانی می‌باشد و محصولاتی همچون گندم، ذرت، زرد آلو، انار، بادام، پسته، انگور و غیره در این شهرستان تولید می‌شود و اغلب با شهرستان‌های شمال فارس مبادلات کشاورزی خود را انجام می‌دهند.. از دیگر محصولات کشاورزی استان یزد می‌توان به خرما اشاره کرد که در شهرستان بافق تولید </a:t>
            </a:r>
            <a:r>
              <a:rPr lang="fa-IR" sz="2800" dirty="0" smtClean="0"/>
              <a:t>می‌شود</a:t>
            </a:r>
            <a:endParaRPr lang="en-US" sz="2800"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153400" cy="6858000"/>
          </a:xfrm>
        </p:spPr>
        <p:txBody>
          <a:bodyPr>
            <a:noAutofit/>
          </a:bodyPr>
          <a:lstStyle/>
          <a:p>
            <a:pPr algn="r"/>
            <a:r>
              <a:rPr lang="fa-IR" sz="2800" dirty="0" smtClean="0"/>
              <a:t>اغلب با شهرستان‌های شمال فارس مبادلات کشاورزی خود را انجام می‌دهند.. از دیگر محصولات کشاورزی استان یزد می‌توان به خرما اشاره کرد که در شهرستان بافق تولید می‌شود. علاوه بر شهرستان‌های نامبرده در شهرستان بهاباد کشت زعفران و در شهرستان‌های صدوق و یزد کشت گلخانه‌ای رواج دارد. منطقه قاسم‌آباد در جنوب شهر یزد از قدیم محل کاشت محصولات صیفی و سبزیجات بوده‌است. همچنین کاشت برنج به‌طور محدودی در مناطقی از شهرستان مهریز و طبس رواج دارد که سطح زیر کشت آن تقریباً ۶۰ هکتار است. بدیهی است به دلیل کم‌آبی کشت دیم در استان یزد رواج ندارد به استثناء کشت گیاهان دارویی در دامنه‌های شیر کوه به صورت دیم</a:t>
            </a:r>
            <a:endParaRPr lang="en-US" sz="2800" dirty="0"/>
          </a:p>
        </p:txBody>
      </p:sp>
    </p:spTree>
  </p:cSld>
  <p:clrMapOvr>
    <a:masterClrMapping/>
  </p:clrMapOvr>
  <p:transition>
    <p:wheel spokes="2"/>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1.png"/>
          <p:cNvPicPr>
            <a:picLocks noGrp="1" noChangeAspect="1"/>
          </p:cNvPicPr>
          <p:nvPr>
            <p:ph idx="1"/>
          </p:nvPr>
        </p:nvPicPr>
        <p:blipFill>
          <a:blip r:embed="rId2"/>
          <a:stretch>
            <a:fillRect/>
          </a:stretch>
        </p:blipFill>
        <p:spPr>
          <a:xfrm>
            <a:off x="762000" y="457200"/>
            <a:ext cx="2466975" cy="1857375"/>
          </a:xfrm>
        </p:spPr>
      </p:pic>
      <p:pic>
        <p:nvPicPr>
          <p:cNvPr id="5" name="Picture 4" descr="2.png"/>
          <p:cNvPicPr>
            <a:picLocks noChangeAspect="1"/>
          </p:cNvPicPr>
          <p:nvPr/>
        </p:nvPicPr>
        <p:blipFill>
          <a:blip r:embed="rId3"/>
          <a:stretch>
            <a:fillRect/>
          </a:stretch>
        </p:blipFill>
        <p:spPr>
          <a:xfrm>
            <a:off x="4724400" y="533400"/>
            <a:ext cx="2466975" cy="1857375"/>
          </a:xfrm>
          <a:prstGeom prst="rect">
            <a:avLst/>
          </a:prstGeom>
        </p:spPr>
      </p:pic>
      <p:pic>
        <p:nvPicPr>
          <p:cNvPr id="6" name="Picture 5" descr="3.png"/>
          <p:cNvPicPr>
            <a:picLocks noChangeAspect="1"/>
          </p:cNvPicPr>
          <p:nvPr/>
        </p:nvPicPr>
        <p:blipFill>
          <a:blip r:embed="rId4"/>
          <a:stretch>
            <a:fillRect/>
          </a:stretch>
        </p:blipFill>
        <p:spPr>
          <a:xfrm>
            <a:off x="762000" y="3886200"/>
            <a:ext cx="2676525" cy="1704975"/>
          </a:xfrm>
          <a:prstGeom prst="rect">
            <a:avLst/>
          </a:prstGeom>
        </p:spPr>
      </p:pic>
      <p:pic>
        <p:nvPicPr>
          <p:cNvPr id="7" name="Picture 6" descr="4.png"/>
          <p:cNvPicPr>
            <a:picLocks noChangeAspect="1"/>
          </p:cNvPicPr>
          <p:nvPr/>
        </p:nvPicPr>
        <p:blipFill>
          <a:blip r:embed="rId5"/>
          <a:stretch>
            <a:fillRect/>
          </a:stretch>
        </p:blipFill>
        <p:spPr>
          <a:xfrm>
            <a:off x="4800600" y="3810000"/>
            <a:ext cx="2476500" cy="1847850"/>
          </a:xfrm>
          <a:prstGeom prst="rect">
            <a:avLst/>
          </a:prstGeom>
        </p:spPr>
      </p:pic>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153400" cy="2438400"/>
          </a:xfrm>
        </p:spPr>
        <p:txBody>
          <a:bodyPr/>
          <a:lstStyle/>
          <a:p>
            <a:pPr algn="r"/>
            <a:r>
              <a:rPr lang="fa-IR" dirty="0" smtClean="0"/>
              <a:t>بیشترین شغل مردم: بیشتر شغل انها از فروش کار دستی ها درمیاورند و بیشتر هم به گردشگر ها میفروختند          </a:t>
            </a:r>
            <a:endParaRPr lang="en-US" dirty="0"/>
          </a:p>
        </p:txBody>
      </p:sp>
    </p:spTree>
  </p:cSld>
  <p:clrMapOvr>
    <a:masterClrMapping/>
  </p:clrMapOvr>
  <p:transition>
    <p:plu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8153400" cy="6858000"/>
          </a:xfrm>
        </p:spPr>
        <p:txBody>
          <a:bodyPr>
            <a:normAutofit/>
          </a:bodyPr>
          <a:lstStyle/>
          <a:p>
            <a:pPr algn="r"/>
            <a:r>
              <a:rPr lang="fa-IR" dirty="0" smtClean="0"/>
              <a:t>صنایع بزرگ :استان </a:t>
            </a:r>
            <a:r>
              <a:rPr lang="fa-IR" dirty="0" smtClean="0"/>
              <a:t>یزد را به دلیل ذخایر معدنی «بهشت معادن» می‌نامند. این استان دومین استان معدنی ایران است. از ۶۰ نوع ماده معدنی کشور ۵۰ گونه آن به‌طور قطع در یزد موجود است. هرچند فعلاً تنها ۳۰ گونه آن قابل استخراج </a:t>
            </a:r>
            <a:r>
              <a:rPr lang="fa-IR" dirty="0" smtClean="0"/>
              <a:t>است.معدن سرب و </a:t>
            </a:r>
            <a:r>
              <a:rPr lang="fa-IR" dirty="0" smtClean="0"/>
              <a:t>روی </a:t>
            </a:r>
            <a:r>
              <a:rPr lang="fa-IR" dirty="0" smtClean="0"/>
              <a:t>مهدی‌آباد </a:t>
            </a:r>
            <a:r>
              <a:rPr lang="fa-IR" dirty="0" smtClean="0"/>
              <a:t>یکی از این معادن است که بزرگترین معدن از نوع خود در جهان محسوب </a:t>
            </a:r>
            <a:r>
              <a:rPr lang="fa-IR" dirty="0" smtClean="0"/>
              <a:t>می‌شود</a:t>
            </a:r>
            <a:endParaRPr lang="en-US" dirty="0"/>
          </a:p>
        </p:txBody>
      </p:sp>
    </p:spTree>
  </p:cSld>
  <p:clrMapOvr>
    <a:masterClrMapping/>
  </p:clrMapOvr>
  <p:transition>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444.jpg"/>
          <p:cNvPicPr>
            <a:picLocks noGrp="1" noChangeAspect="1"/>
          </p:cNvPicPr>
          <p:nvPr>
            <p:ph idx="1"/>
          </p:nvPr>
        </p:nvPicPr>
        <p:blipFill>
          <a:blip r:embed="rId2"/>
          <a:stretch>
            <a:fillRect/>
          </a:stretch>
        </p:blipFill>
        <p:spPr>
          <a:xfrm>
            <a:off x="3200400" y="381000"/>
            <a:ext cx="4766981" cy="2686844"/>
          </a:xfrm>
        </p:spPr>
      </p:pic>
      <p:pic>
        <p:nvPicPr>
          <p:cNvPr id="5" name="Picture 4" descr="5555.png"/>
          <p:cNvPicPr>
            <a:picLocks noChangeAspect="1"/>
          </p:cNvPicPr>
          <p:nvPr/>
        </p:nvPicPr>
        <p:blipFill>
          <a:blip r:embed="rId3"/>
          <a:stretch>
            <a:fillRect/>
          </a:stretch>
        </p:blipFill>
        <p:spPr>
          <a:xfrm>
            <a:off x="533400" y="3810000"/>
            <a:ext cx="4800600" cy="2371725"/>
          </a:xfrm>
          <a:prstGeom prst="rect">
            <a:avLst/>
          </a:prstGeom>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68</TotalTime>
  <Words>415</Words>
  <Application>Microsoft Office PowerPoint</Application>
  <PresentationFormat>On-screen Show (4:3)</PresentationFormat>
  <Paragraphs>10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Opulent</vt:lpstr>
      <vt:lpstr>استان یزد ازلحاظ جغرافیایی</vt:lpstr>
      <vt:lpstr>موقعیت جغرافیایی: این استان در حدود ۷۴۴۹۳ کیلومتر مربع وسعت داشته و به تنهایی چهار و نیم درصد از کل مساحت ایران را در بر می‌گیرد. در فصول بهار و تابستان، آب و هوای بیش‌تر مناطق استان، گرم و خشک و در فصول زمستان و پاییز سرد و نسبتاً مرطوب است. یزد اولین شهر ایران است که در یونسکو به ثبت جهانی رسیده‌است و ایران به مرکزیت شهر یزد است</vt:lpstr>
      <vt:lpstr>Slide 3</vt:lpstr>
      <vt:lpstr>پوشش گیاهی:به دلیل خشکی آب و هوا و اندک بودن میزان بارندگی بین استان‌های ایران کمترین منبع آب کشاورزی در یزد قرار دارد. عمده محصولات کشاورزی این استان در شهرستان خاتم تولید می‌شود، این شهرستان قطب کشاورزی استان یزد می‌باشد و دارای منابع آبی فراوانی می‌باشد و محصولاتی همچون گندم، ذرت، زرد آلو، انار، بادام، پسته، انگور و غیره در این شهرستان تولید می‌شود و اغلب با شهرستان‌های شمال فارس مبادلات کشاورزی خود را انجام می‌دهند.. از دیگر محصولات کشاورزی استان یزد می‌توان به خرما اشاره کرد که در شهرستان بافق تولید می‌شود</vt:lpstr>
      <vt:lpstr>اغلب با شهرستان‌های شمال فارس مبادلات کشاورزی خود را انجام می‌دهند.. از دیگر محصولات کشاورزی استان یزد می‌توان به خرما اشاره کرد که در شهرستان بافق تولید می‌شود. علاوه بر شهرستان‌های نامبرده در شهرستان بهاباد کشت زعفران و در شهرستان‌های صدوق و یزد کشت گلخانه‌ای رواج دارد. منطقه قاسم‌آباد در جنوب شهر یزد از قدیم محل کاشت محصولات صیفی و سبزیجات بوده‌است. همچنین کاشت برنج به‌طور محدودی در مناطقی از شهرستان مهریز و طبس رواج دارد که سطح زیر کشت آن تقریباً ۶۰ هکتار است. بدیهی است به دلیل کم‌آبی کشت دیم در استان یزد رواج ندارد به استثناء کشت گیاهان دارویی در دامنه‌های شیر کوه به صورت دیم</vt:lpstr>
      <vt:lpstr>Slide 6</vt:lpstr>
      <vt:lpstr>بیشترین شغل مردم: بیشتر شغل انها از فروش کار دستی ها درمیاورند و بیشتر هم به گردشگر ها میفروختند          </vt:lpstr>
      <vt:lpstr>صنایع بزرگ :استان یزد را به دلیل ذخایر معدنی «بهشت معادن» می‌نامند. این استان دومین استان معدنی ایران است. از ۶۰ نوع ماده معدنی کشور ۵۰ گونه آن به‌طور قطع در یزد موجود است. هرچند فعلاً تنها ۳۰ گونه آن قابل استخراج است.معدن سرب و روی مهدی‌آباد یکی از این معادن است که بزرگترین معدن از نوع خود در جهان محسوب می‌شود</vt:lpstr>
      <vt:lpstr>Slide 9</vt:lpstr>
      <vt:lpstr>منابع طبعیی:این شهر در اصل رود هایی که دارد با ان تولید برق  می کند  </vt:lpstr>
      <vt:lpstr>جمعیت:این شهر جمعیت ۶۳۷٬۴۷۳ نفر در سال ۱۳۹۵داشته که مجموع شهر هاو روستای یزدحساب میشود</vt:lpstr>
      <vt:lpstr>Slide 12</vt:lpstr>
      <vt:lpstr>پایان</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استان یزد ازلحاظ جغرافیایی</dc:title>
  <dc:creator>Administrator</dc:creator>
  <cp:lastModifiedBy>Administrator</cp:lastModifiedBy>
  <cp:revision>8</cp:revision>
  <dcterms:created xsi:type="dcterms:W3CDTF">2006-08-16T00:00:00Z</dcterms:created>
  <dcterms:modified xsi:type="dcterms:W3CDTF">2019-03-16T19:05:59Z</dcterms:modified>
</cp:coreProperties>
</file>