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20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19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5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26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812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72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27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68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16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0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55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27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1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51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5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6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81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892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828800"/>
            <a:ext cx="7773308" cy="1655762"/>
          </a:xfrm>
        </p:spPr>
        <p:txBody>
          <a:bodyPr>
            <a:normAutofit fontScale="85000" lnSpcReduction="20000"/>
          </a:bodyPr>
          <a:lstStyle/>
          <a:p>
            <a:r>
              <a:rPr lang="fa-IR" sz="4200" dirty="0" smtClean="0">
                <a:solidFill>
                  <a:srgbClr val="FF0000"/>
                </a:solidFill>
                <a:cs typeface="A Zangar_Hamshahri" panose="00000700000000000000" pitchFamily="2" charset="-78"/>
              </a:rPr>
              <a:t>امید خدام</a:t>
            </a:r>
          </a:p>
          <a:p>
            <a:r>
              <a:rPr lang="fa-IR" sz="3000" dirty="0" smtClean="0">
                <a:cs typeface="A EntezareZohoor 2 **" panose="00000700000000000000" pitchFamily="2" charset="-78"/>
              </a:rPr>
              <a:t>آقای ش</a:t>
            </a:r>
            <a:r>
              <a:rPr lang="fa-IR" sz="3000" dirty="0">
                <a:cs typeface="A EntezareZohoor 2 **" panose="00000700000000000000" pitchFamily="2" charset="-78"/>
              </a:rPr>
              <a:t>عبانی</a:t>
            </a:r>
            <a:endParaRPr lang="en-US" sz="3000" dirty="0">
              <a:cs typeface="A EntezareZohoor 2 **" panose="00000700000000000000" pitchFamily="2" charset="-78"/>
            </a:endParaRPr>
          </a:p>
          <a:p>
            <a:r>
              <a:rPr lang="fa-IR" dirty="0" smtClean="0">
                <a:solidFill>
                  <a:srgbClr val="00B050"/>
                </a:solidFill>
                <a:cs typeface="A EntezareZohoor 5 **" panose="00000700000000000000" pitchFamily="2" charset="-78"/>
              </a:rPr>
              <a:t>پژوهش تاریخ شهر شوش</a:t>
            </a:r>
            <a:endParaRPr lang="fa-IR" dirty="0">
              <a:solidFill>
                <a:srgbClr val="00B050"/>
              </a:solidFill>
              <a:cs typeface="A EntezareZohoor 5 **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33400"/>
            <a:ext cx="3886200" cy="1070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6025" y="28289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813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3110">
        <p15:prstTrans prst="curtains"/>
      </p:transition>
    </mc:Choice>
    <mc:Fallback>
      <p:transition spd="slow" advTm="131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13073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cs typeface="A Zangar_Hamshahri" panose="00000700000000000000" pitchFamily="2" charset="-78"/>
              </a:rPr>
              <a:t>پیشینه تاریخی</a:t>
            </a:r>
            <a:endParaRPr lang="en-US" sz="4000" dirty="0">
              <a:cs typeface="A Zangar_Hamshahri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028" y="2095500"/>
            <a:ext cx="5308007" cy="3695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1905000"/>
            <a:ext cx="4286250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66900"/>
            <a:ext cx="3927022" cy="247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۲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73925" y="16859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18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8215">
        <p14:ripple/>
      </p:transition>
    </mc:Choice>
    <mc:Fallback>
      <p:transition spd="slow" advTm="482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  <p14:stopEvt time="48178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A Zangar_Hamshahri" panose="00000700000000000000" pitchFamily="2" charset="-78"/>
              </a:rPr>
              <a:t>حکومت های شکل گرفته در منطقه</a:t>
            </a:r>
            <a:endParaRPr lang="en-US" dirty="0">
              <a:cs typeface="A Zangar_Hamshahri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93057"/>
            <a:ext cx="21336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082" y="3352800"/>
            <a:ext cx="4448175" cy="2984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140" y="1566052"/>
            <a:ext cx="1819275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95725" y="27146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67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50517">
        <p14:vortex dir="r"/>
      </p:transition>
    </mc:Choice>
    <mc:Fallback>
      <p:transition spd="slow" advTm="505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  <p14:stopEvt time="50479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A Zangar_Hamshahri" panose="00000700000000000000" pitchFamily="2" charset="-78"/>
              </a:rPr>
              <a:t>بنا های تاریخی</a:t>
            </a:r>
            <a:endParaRPr lang="en-US" dirty="0">
              <a:cs typeface="A Zangar_Hamshahri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256" y="2095500"/>
            <a:ext cx="5543550" cy="36957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16" y="4648200"/>
            <a:ext cx="2657475" cy="1764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015" y="4191000"/>
            <a:ext cx="3718627" cy="2082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20" y="353078"/>
            <a:ext cx="2781671" cy="1866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224" y="475799"/>
            <a:ext cx="3099164" cy="2157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۴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089525" y="15716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729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22276">
        <p15:prstTrans prst="origami"/>
      </p:transition>
    </mc:Choice>
    <mc:Fallback>
      <p:transition spd="slow" advTm="222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  <p14:stopEvt time="21978" objId="3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A Zangar_Hamshahri" panose="00000700000000000000" pitchFamily="2" charset="-78"/>
              </a:rPr>
              <a:t>موزه شهر شوش </a:t>
            </a:r>
            <a:endParaRPr lang="en-US" dirty="0">
              <a:cs typeface="A Zangar_Hamshahri" panose="00000700000000000000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43" y="401223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858" y="2514600"/>
            <a:ext cx="5486400" cy="38199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520" y="259557"/>
            <a:ext cx="3103475" cy="2255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86325" y="27527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59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5075">
        <p:fade/>
      </p:transition>
    </mc:Choice>
    <mc:Fallback>
      <p:transition spd="med" advTm="450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9"/>
        <p14:stopEvt time="44108" objId="9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B050"/>
                </a:solidFill>
                <a:cs typeface="A Zangar_Hamshahri" panose="00000700000000000000" pitchFamily="2" charset="-78"/>
              </a:rPr>
              <a:t>امید وارم لذت برده باشید</a:t>
            </a:r>
            <a:endParaRPr lang="en-US" dirty="0">
              <a:solidFill>
                <a:srgbClr val="00B050"/>
              </a:solidFill>
              <a:cs typeface="A Zangar_Hamshahri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81" y="2514600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3095033"/>
      </p:ext>
    </p:extLst>
  </p:cSld>
  <p:clrMapOvr>
    <a:masterClrMapping/>
  </p:clrMapOvr>
  <p:transition spd="slow" advTm="2931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108</TotalTime>
  <Words>27</Words>
  <Application>Microsoft Office PowerPoint</Application>
  <PresentationFormat>On-screen Show (4:3)</PresentationFormat>
  <Paragraphs>8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 EntezareZohoor 2 **</vt:lpstr>
      <vt:lpstr>A EntezareZohoor 5 **</vt:lpstr>
      <vt:lpstr>A Zangar_Hamshahri</vt:lpstr>
      <vt:lpstr>Arial</vt:lpstr>
      <vt:lpstr>Bookman Old Style</vt:lpstr>
      <vt:lpstr>Rockwell</vt:lpstr>
      <vt:lpstr>Damask</vt:lpstr>
      <vt:lpstr>PowerPoint Presentation</vt:lpstr>
      <vt:lpstr>پیشینه تاریخی</vt:lpstr>
      <vt:lpstr>حکومت های شکل گرفته در منطقه</vt:lpstr>
      <vt:lpstr>بنا های تاریخی</vt:lpstr>
      <vt:lpstr>موزه شهر شوش </vt:lpstr>
      <vt:lpstr>امید وارم لذت برده باشید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امید خدام بررسی شهر شوش  از لحاظ تاریخی  جناب آقای شعبانی </dc:title>
  <dc:creator>ghasemi</dc:creator>
  <cp:lastModifiedBy>ghasemi</cp:lastModifiedBy>
  <cp:revision>14</cp:revision>
  <dcterms:created xsi:type="dcterms:W3CDTF">2006-08-16T00:00:00Z</dcterms:created>
  <dcterms:modified xsi:type="dcterms:W3CDTF">2019-03-22T07:51:42Z</dcterms:modified>
</cp:coreProperties>
</file>