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z="80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شهر         مشهد</a:t>
            </a:r>
            <a:endParaRPr lang="en-US" sz="80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494728"/>
            <a:ext cx="9070848" cy="644536"/>
          </a:xfrm>
        </p:spPr>
        <p:txBody>
          <a:bodyPr>
            <a:noAutofit/>
          </a:bodyPr>
          <a:lstStyle/>
          <a:p>
            <a:r>
              <a:rPr lang="fa-IR" sz="44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طرح پرواز </a:t>
            </a:r>
            <a:r>
              <a:rPr lang="fa-IR" sz="2800" dirty="0" smtClean="0">
                <a:latin typeface="IranNastaliq" panose="02020505000000020003" pitchFamily="18" charset="0"/>
                <a:cs typeface="B Koodak" panose="00000700000000000000" pitchFamily="2" charset="-78"/>
              </a:rPr>
              <a:t>98</a:t>
            </a:r>
            <a:r>
              <a:rPr lang="fa-IR" sz="4000" dirty="0" smtClean="0">
                <a:latin typeface="IranNastaliq" panose="02020505000000020003" pitchFamily="18" charset="0"/>
                <a:cs typeface="B Koodak" panose="00000700000000000000" pitchFamily="2" charset="-78"/>
              </a:rPr>
              <a:t> </a:t>
            </a:r>
            <a:r>
              <a:rPr lang="fa-IR" sz="44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اجتماعی</a:t>
            </a:r>
            <a:endParaRPr lang="en-US" sz="40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19486" y="1634062"/>
            <a:ext cx="2112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40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محمد طه آبشار</a:t>
            </a:r>
            <a:endParaRPr lang="en-US" sz="40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00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25598"/>
          </a:xfrm>
        </p:spPr>
        <p:txBody>
          <a:bodyPr/>
          <a:lstStyle/>
          <a:p>
            <a:pPr algn="ctr"/>
            <a:r>
              <a:rPr lang="fa-IR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آداب   و   رسوم   مشهد</a:t>
            </a:r>
            <a:endParaRPr lang="en-US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144" y="3152176"/>
            <a:ext cx="4855335" cy="3231005"/>
          </a:xfrm>
        </p:spPr>
      </p:pic>
      <p:sp>
        <p:nvSpPr>
          <p:cNvPr id="4" name="TextBox 3"/>
          <p:cNvSpPr txBox="1"/>
          <p:nvPr/>
        </p:nvSpPr>
        <p:spPr>
          <a:xfrm>
            <a:off x="631065" y="1468192"/>
            <a:ext cx="109856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مراسم   باران   خواهی   :  به   دلیل   کم    آبی    در   مشهد    زنان    و   دختران    عروسکی     درست   می  کردند    و   آن    را    در    سطح    شهر    می   چرخاندند   و  دعا    و   اسما   خدا   را    زیر     لب    می خواندند    و   طلب    بارش    می   کردند  .  </a:t>
            </a:r>
            <a:endParaRPr lang="en-US" sz="32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77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آداب   و   رسوم   مشهد  </a:t>
            </a:r>
            <a:endParaRPr lang="en-US" sz="54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63" y="3163427"/>
            <a:ext cx="4570776" cy="3090988"/>
          </a:xfrm>
        </p:spPr>
      </p:pic>
      <p:sp>
        <p:nvSpPr>
          <p:cNvPr id="4" name="TextBox 3"/>
          <p:cNvSpPr txBox="1"/>
          <p:nvPr/>
        </p:nvSpPr>
        <p:spPr>
          <a:xfrm>
            <a:off x="875763" y="2220569"/>
            <a:ext cx="10663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از   زمان   قدیم    کشتی    با  چوخه    مرسوم    بوده    و    دلیل    آن    پهلوان    پروری    است   .</a:t>
            </a:r>
            <a:endParaRPr lang="en-US" sz="36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87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آداب   و   رسوم   مشهد</a:t>
            </a:r>
            <a:endParaRPr lang="en-US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22" y="3180730"/>
            <a:ext cx="5819069" cy="3195163"/>
          </a:xfrm>
        </p:spPr>
      </p:pic>
      <p:sp>
        <p:nvSpPr>
          <p:cNvPr id="4" name="TextBox 3"/>
          <p:cNvSpPr txBox="1"/>
          <p:nvPr/>
        </p:nvSpPr>
        <p:spPr>
          <a:xfrm>
            <a:off x="1066800" y="1918953"/>
            <a:ext cx="10831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dirty="0">
                <a:latin typeface="IranNastaliq" panose="02020505000000020003" pitchFamily="18" charset="0"/>
                <a:cs typeface="IranNastaliq" panose="02020505000000020003" pitchFamily="18" charset="0"/>
              </a:rPr>
              <a:t> از </a:t>
            </a:r>
            <a:r>
              <a:rPr lang="fa-IR" sz="36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  مهم    ترین    غذاهای    سنتی    مشهد   </a:t>
            </a:r>
            <a:r>
              <a:rPr lang="fa-IR" sz="3600" dirty="0">
                <a:latin typeface="IranNastaliq" panose="02020505000000020003" pitchFamily="18" charset="0"/>
                <a:cs typeface="IranNastaliq" panose="02020505000000020003" pitchFamily="18" charset="0"/>
              </a:rPr>
              <a:t>می توان </a:t>
            </a:r>
            <a:r>
              <a:rPr lang="fa-IR" sz="36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  به   شله   ،  یتیمچه   ،  چنگالی   ، دیگچه  ، کباب   ، شیشلیک    ،  </a:t>
            </a:r>
            <a:r>
              <a:rPr lang="fa-IR" sz="3600" dirty="0">
                <a:latin typeface="IranNastaliq" panose="02020505000000020003" pitchFamily="18" charset="0"/>
                <a:cs typeface="IranNastaliq" panose="02020505000000020003" pitchFamily="18" charset="0"/>
              </a:rPr>
              <a:t>خورشت </a:t>
            </a:r>
            <a:r>
              <a:rPr lang="fa-IR" sz="36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   ریواس    ،  رشته    </a:t>
            </a:r>
            <a:r>
              <a:rPr lang="fa-IR" sz="3600" dirty="0">
                <a:latin typeface="IranNastaliq" panose="02020505000000020003" pitchFamily="18" charset="0"/>
                <a:cs typeface="IranNastaliq" panose="02020505000000020003" pitchFamily="18" charset="0"/>
              </a:rPr>
              <a:t>پلو </a:t>
            </a:r>
            <a:r>
              <a:rPr lang="fa-IR" sz="36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  و </a:t>
            </a:r>
            <a:r>
              <a:rPr lang="fa-IR" sz="3600" dirty="0">
                <a:latin typeface="IranNastaliq" panose="02020505000000020003" pitchFamily="18" charset="0"/>
                <a:cs typeface="IranNastaliq" panose="02020505000000020003" pitchFamily="18" charset="0"/>
              </a:rPr>
              <a:t>… اشاره </a:t>
            </a:r>
            <a:r>
              <a:rPr lang="fa-IR" sz="36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کرد  .</a:t>
            </a:r>
            <a:endParaRPr lang="en-US" sz="54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25802" y="3685704"/>
            <a:ext cx="455912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Koodak" panose="00000700000000000000" pitchFamily="2" charset="-78"/>
              </a:rPr>
              <a:t>شُلِه یِ</a:t>
            </a:r>
          </a:p>
          <a:p>
            <a:pPr algn="r"/>
            <a:endParaRPr lang="fa-IR" sz="2400" dirty="0">
              <a:cs typeface="B Koodak" panose="00000700000000000000" pitchFamily="2" charset="-78"/>
            </a:endParaRPr>
          </a:p>
          <a:p>
            <a:pPr algn="r"/>
            <a:r>
              <a:rPr lang="fa-IR" sz="7200" dirty="0" smtClean="0">
                <a:cs typeface="B Koodak" panose="00000700000000000000" pitchFamily="2" charset="-78"/>
              </a:rPr>
              <a:t>(:</a:t>
            </a:r>
            <a:endParaRPr lang="en-US" sz="7200" dirty="0">
              <a:cs typeface="B Koodak" panose="00000700000000000000" pitchFamily="2" charset="-78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6482366" y="3841643"/>
            <a:ext cx="1893195" cy="3090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زبان   و   گویش   شهر   مشهد</a:t>
            </a:r>
            <a:endParaRPr lang="en-US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681802"/>
            <a:ext cx="10496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40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اکثر    مشهد    با   زبان   فارسی    صحبت    می  کنند   ولی   لهجه    مخصوص    آنجا   را    هم   دارند    که   بسیار    شیرین    و   زیبا   است  .</a:t>
            </a:r>
            <a:endParaRPr lang="en-US" sz="40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067" y="4260779"/>
            <a:ext cx="6269865" cy="152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نژاد   شهر   مشهد</a:t>
            </a:r>
            <a:endParaRPr lang="en-US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79" y="2743200"/>
            <a:ext cx="5915850" cy="3422884"/>
          </a:xfrm>
        </p:spPr>
      </p:pic>
      <p:sp>
        <p:nvSpPr>
          <p:cNvPr id="6" name="TextBox 5"/>
          <p:cNvSpPr txBox="1"/>
          <p:nvPr/>
        </p:nvSpPr>
        <p:spPr>
          <a:xfrm>
            <a:off x="6954592" y="4128776"/>
            <a:ext cx="4467895" cy="65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بیشتر   مردم    فارس   زبان    هستند   و   بقیه    کرد   و    یا    ترک  .</a:t>
            </a:r>
            <a:endParaRPr lang="en-US" sz="36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40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921" y="264017"/>
            <a:ext cx="10058400" cy="1371600"/>
          </a:xfrm>
        </p:spPr>
        <p:txBody>
          <a:bodyPr/>
          <a:lstStyle/>
          <a:p>
            <a:pPr algn="ctr"/>
            <a:r>
              <a:rPr lang="fa-IR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سوغات    شهر    مشهد</a:t>
            </a:r>
            <a:endParaRPr lang="en-US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32" y="3161764"/>
            <a:ext cx="4479254" cy="3170708"/>
          </a:xfrm>
        </p:spPr>
      </p:pic>
      <p:sp>
        <p:nvSpPr>
          <p:cNvPr id="4" name="TextBox 3"/>
          <p:cNvSpPr txBox="1"/>
          <p:nvPr/>
        </p:nvSpPr>
        <p:spPr>
          <a:xfrm>
            <a:off x="789904" y="1635617"/>
            <a:ext cx="10586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زعفران   ،   زرشک   ،   انگشتر   و    زیور  آلات     فیروزه   ،    خشکبار    ،   نقل   و    نبات    مشهدی    ،    مهر    و    جانماز     و    تسبیح    ،    جیلی    بیلی   ،   عطریات    مشهدی    ،    ادویه     هفت    قلم   ،   خلعت     آخرت   .</a:t>
            </a:r>
            <a:endParaRPr lang="en-US" sz="36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257" y="3161764"/>
            <a:ext cx="3300419" cy="317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81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66" y="4264641"/>
            <a:ext cx="4698256" cy="202025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137" y="2308358"/>
            <a:ext cx="4173035" cy="3125748"/>
          </a:xfrm>
        </p:spPr>
      </p:pic>
      <p:sp>
        <p:nvSpPr>
          <p:cNvPr id="7" name="Rectangle 6"/>
          <p:cNvSpPr/>
          <p:nvPr/>
        </p:nvSpPr>
        <p:spPr>
          <a:xfrm>
            <a:off x="4301544" y="501133"/>
            <a:ext cx="3416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4800" dirty="0">
                <a:latin typeface="IranNastaliq" panose="02020505000000020003" pitchFamily="18" charset="0"/>
                <a:cs typeface="IranNastaliq" panose="02020505000000020003" pitchFamily="18" charset="0"/>
              </a:rPr>
              <a:t>سوغات    شهر    مشهد</a:t>
            </a:r>
            <a:endParaRPr lang="en-US" sz="4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70" y="1667583"/>
            <a:ext cx="4015648" cy="226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3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222" y="2767608"/>
            <a:ext cx="10058400" cy="1371600"/>
          </a:xfrm>
        </p:spPr>
        <p:txBody>
          <a:bodyPr>
            <a:noAutofit/>
          </a:bodyPr>
          <a:lstStyle/>
          <a:p>
            <a:pPr algn="ctr"/>
            <a:r>
              <a:rPr lang="fa-IR" sz="287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پا  یا  ن</a:t>
            </a:r>
            <a:endParaRPr lang="en-US" sz="287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35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53</TotalTime>
  <Words>167</Words>
  <Application>Microsoft Office PowerPoint</Application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 Koodak</vt:lpstr>
      <vt:lpstr>Century Gothic</vt:lpstr>
      <vt:lpstr>IranNastaliq</vt:lpstr>
      <vt:lpstr>Savon</vt:lpstr>
      <vt:lpstr>شهر         مشهد</vt:lpstr>
      <vt:lpstr>آداب   و   رسوم   مشهد</vt:lpstr>
      <vt:lpstr>آداب   و   رسوم   مشهد  </vt:lpstr>
      <vt:lpstr>آداب   و   رسوم   مشهد</vt:lpstr>
      <vt:lpstr>زبان   و   گویش   شهر   مشهد</vt:lpstr>
      <vt:lpstr>نژاد   شهر   مشهد</vt:lpstr>
      <vt:lpstr>سوغات    شهر    مشهد</vt:lpstr>
      <vt:lpstr>PowerPoint Presentation</vt:lpstr>
      <vt:lpstr>پا  یا  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شهر         مشهد</dc:title>
  <dc:creator>dell</dc:creator>
  <cp:lastModifiedBy>dell</cp:lastModifiedBy>
  <cp:revision>8</cp:revision>
  <dcterms:created xsi:type="dcterms:W3CDTF">2019-04-07T16:05:15Z</dcterms:created>
  <dcterms:modified xsi:type="dcterms:W3CDTF">2019-04-07T16:59:11Z</dcterms:modified>
</cp:coreProperties>
</file>