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3600"/>
    <a:srgbClr val="FF2549"/>
    <a:srgbClr val="600000"/>
    <a:srgbClr val="719DFF"/>
    <a:srgbClr val="81BDFF"/>
    <a:srgbClr val="5DD5FF"/>
    <a:srgbClr val="FF9933"/>
    <a:srgbClr val="9EFF29"/>
    <a:srgbClr val="003635"/>
    <a:srgbClr val="0021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29" d="100"/>
          <a:sy n="129" d="100"/>
        </p:scale>
        <p:origin x="-384" y="-5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25412" y="1976284"/>
            <a:ext cx="4918588" cy="1563329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A3600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32787" y="3646541"/>
            <a:ext cx="4911213" cy="678426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9039" y="261206"/>
            <a:ext cx="7934630" cy="763526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446" y="1238865"/>
            <a:ext cx="8229600" cy="3510116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</a:defRPr>
            </a:lvl1pPr>
            <a:lvl2pPr algn="l">
              <a:defRPr>
                <a:solidFill>
                  <a:srgbClr val="002060"/>
                </a:solidFill>
              </a:defRPr>
            </a:lvl2pPr>
            <a:lvl3pPr algn="l">
              <a:defRPr>
                <a:solidFill>
                  <a:srgbClr val="002060"/>
                </a:solidFill>
              </a:defRPr>
            </a:lvl3pPr>
            <a:lvl4pPr algn="l">
              <a:defRPr>
                <a:solidFill>
                  <a:srgbClr val="002060"/>
                </a:solidFill>
              </a:defRPr>
            </a:lvl4pPr>
            <a:lvl5pPr algn="l"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374" y="436033"/>
            <a:ext cx="6318884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A3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48" y="1209366"/>
            <a:ext cx="6290188" cy="3508626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174" y="153656"/>
            <a:ext cx="7947632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471162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1943559"/>
            <a:ext cx="4040188" cy="2276294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471162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943559"/>
            <a:ext cx="4041775" cy="2276294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09768" y="2086896"/>
            <a:ext cx="4734232" cy="1452714"/>
          </a:xfrm>
        </p:spPr>
        <p:txBody>
          <a:bodyPr>
            <a:normAutofit/>
          </a:bodyPr>
          <a:lstStyle/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68761" y="3569102"/>
            <a:ext cx="4675239" cy="730043"/>
          </a:xfrm>
        </p:spPr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Effective Presentations</a:t>
            </a:r>
          </a:p>
          <a:p>
            <a:r>
              <a:rPr lang="en-US" dirty="0"/>
              <a:t>Using Awesome Backgrounds</a:t>
            </a:r>
          </a:p>
          <a:p>
            <a:r>
              <a:rPr lang="en-US" dirty="0"/>
              <a:t>Engage your Audience</a:t>
            </a:r>
          </a:p>
          <a:p>
            <a:r>
              <a:rPr lang="en-US" dirty="0"/>
              <a:t>Capture Audience Attention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Effective Presentations</a:t>
            </a:r>
          </a:p>
          <a:p>
            <a:r>
              <a:rPr lang="en-US" dirty="0"/>
              <a:t>Using Awesome Backgrounds</a:t>
            </a:r>
          </a:p>
          <a:p>
            <a:r>
              <a:rPr lang="en-US" dirty="0"/>
              <a:t>Engage your Audience</a:t>
            </a:r>
          </a:p>
          <a:p>
            <a:r>
              <a:rPr lang="en-US" dirty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2019-01-11T12:17:53Z</dcterms:modified>
</cp:coreProperties>
</file>